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revisionInfo.xml" ContentType="application/vnd.ms-powerpoint.revisioninfo+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84"/>
  </p:notesMasterIdLst>
  <p:sldIdLst>
    <p:sldId id="341" r:id="rId2"/>
    <p:sldId id="261" r:id="rId3"/>
    <p:sldId id="263" r:id="rId4"/>
    <p:sldId id="262" r:id="rId5"/>
    <p:sldId id="264" r:id="rId6"/>
    <p:sldId id="265" r:id="rId7"/>
    <p:sldId id="266" r:id="rId8"/>
    <p:sldId id="267" r:id="rId9"/>
    <p:sldId id="268" r:id="rId10"/>
    <p:sldId id="269" r:id="rId11"/>
    <p:sldId id="270" r:id="rId12"/>
    <p:sldId id="258" r:id="rId13"/>
    <p:sldId id="259" r:id="rId14"/>
    <p:sldId id="260" r:id="rId15"/>
    <p:sldId id="271" r:id="rId16"/>
    <p:sldId id="272" r:id="rId17"/>
    <p:sldId id="273" r:id="rId18"/>
    <p:sldId id="274"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9" r:id="rId32"/>
    <p:sldId id="290" r:id="rId33"/>
    <p:sldId id="291" r:id="rId34"/>
    <p:sldId id="292" r:id="rId35"/>
    <p:sldId id="293" r:id="rId36"/>
    <p:sldId id="295" r:id="rId37"/>
    <p:sldId id="294"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1" r:id="rId53"/>
    <p:sldId id="310"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40" r:id="rId80"/>
    <p:sldId id="342" r:id="rId81"/>
    <p:sldId id="337" r:id="rId82"/>
    <p:sldId id="339"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833" autoAdjust="0"/>
    <p:restoredTop sz="94660"/>
  </p:normalViewPr>
  <p:slideViewPr>
    <p:cSldViewPr snapToGrid="0" showGuides="1">
      <p:cViewPr varScale="1">
        <p:scale>
          <a:sx n="64" d="100"/>
          <a:sy n="64" d="100"/>
        </p:scale>
        <p:origin x="-114" y="-186"/>
      </p:cViewPr>
      <p:guideLst>
        <p:guide orient="horz" pos="2160"/>
        <p:guide pos="3795"/>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microsoft.com/office/2015/10/relationships/revisionInfo" Target="revisionInfo.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14.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14.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14.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14.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14.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3D0A15-E836-49B9-843F-753758E6E3CD}" type="doc">
      <dgm:prSet loTypeId="urn:microsoft.com/office/officeart/2005/8/layout/matrix3" loCatId="matrix" qsTypeId="urn:microsoft.com/office/officeart/2005/8/quickstyle/simple3" qsCatId="simple" csTypeId="urn:microsoft.com/office/officeart/2005/8/colors/colorful4" csCatId="colorful" phldr="1"/>
      <dgm:spPr/>
      <dgm:t>
        <a:bodyPr/>
        <a:lstStyle/>
        <a:p>
          <a:endParaRPr lang="ru-RU"/>
        </a:p>
      </dgm:t>
    </dgm:pt>
    <dgm:pt modelId="{4434527A-0EC1-4A54-B421-E6754A1E8646}">
      <dgm:prSet phldrT="[Текст]"/>
      <dgm:spPr/>
      <dgm:t>
        <a:bodyPr/>
        <a:lstStyle/>
        <a:p>
          <a:endParaRPr lang="ru-RU" dirty="0"/>
        </a:p>
      </dgm:t>
    </dgm:pt>
    <dgm:pt modelId="{4D9A0427-1864-448D-A347-1193A0864E4F}" type="parTrans" cxnId="{3C814895-12C9-41C2-B4B8-FE0A6D7D378B}">
      <dgm:prSet/>
      <dgm:spPr/>
      <dgm:t>
        <a:bodyPr/>
        <a:lstStyle/>
        <a:p>
          <a:endParaRPr lang="ru-RU"/>
        </a:p>
      </dgm:t>
    </dgm:pt>
    <dgm:pt modelId="{899A1919-DEE6-4B6E-9B81-FEE60B84F0EA}" type="sibTrans" cxnId="{3C814895-12C9-41C2-B4B8-FE0A6D7D378B}">
      <dgm:prSet/>
      <dgm:spPr/>
      <dgm:t>
        <a:bodyPr/>
        <a:lstStyle/>
        <a:p>
          <a:endParaRPr lang="ru-RU"/>
        </a:p>
      </dgm:t>
    </dgm:pt>
    <dgm:pt modelId="{AA505C76-B15E-4535-A9EC-CB7BDF9F8B09}">
      <dgm:prSet phldrT="[Текст]"/>
      <dgm:spPr/>
      <dgm:t>
        <a:bodyPr/>
        <a:lstStyle/>
        <a:p>
          <a:endParaRPr lang="ru-RU" dirty="0"/>
        </a:p>
      </dgm:t>
    </dgm:pt>
    <dgm:pt modelId="{17C5F1B1-037C-4FD1-A770-FF0C00DF696D}" type="parTrans" cxnId="{62C925F5-9B96-46E1-93A8-B42301EA32AB}">
      <dgm:prSet/>
      <dgm:spPr/>
      <dgm:t>
        <a:bodyPr/>
        <a:lstStyle/>
        <a:p>
          <a:endParaRPr lang="ru-RU"/>
        </a:p>
      </dgm:t>
    </dgm:pt>
    <dgm:pt modelId="{55F5AADE-9E43-40D9-9F2D-C1A4FFE8A414}" type="sibTrans" cxnId="{62C925F5-9B96-46E1-93A8-B42301EA32AB}">
      <dgm:prSet/>
      <dgm:spPr/>
      <dgm:t>
        <a:bodyPr/>
        <a:lstStyle/>
        <a:p>
          <a:endParaRPr lang="ru-RU"/>
        </a:p>
      </dgm:t>
    </dgm:pt>
    <dgm:pt modelId="{3358BAAB-07EC-487F-AA19-0B559844C8C1}">
      <dgm:prSet phldrT="[Текст]"/>
      <dgm:spPr/>
      <dgm:t>
        <a:bodyPr/>
        <a:lstStyle/>
        <a:p>
          <a:endParaRPr lang="ru-RU" dirty="0"/>
        </a:p>
      </dgm:t>
    </dgm:pt>
    <dgm:pt modelId="{3BE84F6D-F0F8-442B-B5DF-37AC697FC5E9}" type="parTrans" cxnId="{73A57DBC-32AF-46FC-8BC3-837952CA424A}">
      <dgm:prSet/>
      <dgm:spPr/>
      <dgm:t>
        <a:bodyPr/>
        <a:lstStyle/>
        <a:p>
          <a:endParaRPr lang="ru-RU"/>
        </a:p>
      </dgm:t>
    </dgm:pt>
    <dgm:pt modelId="{0F1D03C7-25A7-447D-88E0-6447D4507E06}" type="sibTrans" cxnId="{73A57DBC-32AF-46FC-8BC3-837952CA424A}">
      <dgm:prSet/>
      <dgm:spPr/>
      <dgm:t>
        <a:bodyPr/>
        <a:lstStyle/>
        <a:p>
          <a:endParaRPr lang="ru-RU"/>
        </a:p>
      </dgm:t>
    </dgm:pt>
    <dgm:pt modelId="{12508220-A022-4132-9A34-D65741FFFEAC}">
      <dgm:prSet phldrT="[Текст]"/>
      <dgm:spPr/>
      <dgm:t>
        <a:bodyPr/>
        <a:lstStyle/>
        <a:p>
          <a:endParaRPr lang="ru-RU" dirty="0"/>
        </a:p>
      </dgm:t>
    </dgm:pt>
    <dgm:pt modelId="{2284666A-ED95-4E96-9E30-F9257FC60914}" type="parTrans" cxnId="{06076981-AAA8-4E7E-9E69-06846DD3720F}">
      <dgm:prSet/>
      <dgm:spPr/>
      <dgm:t>
        <a:bodyPr/>
        <a:lstStyle/>
        <a:p>
          <a:endParaRPr lang="ru-RU"/>
        </a:p>
      </dgm:t>
    </dgm:pt>
    <dgm:pt modelId="{C30D1BCD-B7CC-40C8-98E1-4193219CFF46}" type="sibTrans" cxnId="{06076981-AAA8-4E7E-9E69-06846DD3720F}">
      <dgm:prSet/>
      <dgm:spPr/>
      <dgm:t>
        <a:bodyPr/>
        <a:lstStyle/>
        <a:p>
          <a:endParaRPr lang="ru-RU"/>
        </a:p>
      </dgm:t>
    </dgm:pt>
    <dgm:pt modelId="{47791E87-0F55-4CE9-BE2C-A6D6C613F361}" type="pres">
      <dgm:prSet presAssocID="{A43D0A15-E836-49B9-843F-753758E6E3CD}" presName="matrix" presStyleCnt="0">
        <dgm:presLayoutVars>
          <dgm:chMax val="1"/>
          <dgm:dir/>
          <dgm:resizeHandles val="exact"/>
        </dgm:presLayoutVars>
      </dgm:prSet>
      <dgm:spPr/>
      <dgm:t>
        <a:bodyPr/>
        <a:lstStyle/>
        <a:p>
          <a:endParaRPr lang="ru-RU"/>
        </a:p>
      </dgm:t>
    </dgm:pt>
    <dgm:pt modelId="{54356D36-1CB7-479F-9A3A-1214E3C5306B}" type="pres">
      <dgm:prSet presAssocID="{A43D0A15-E836-49B9-843F-753758E6E3CD}" presName="diamond" presStyleLbl="bgShp" presStyleIdx="0" presStyleCnt="1"/>
      <dgm:spPr/>
    </dgm:pt>
    <dgm:pt modelId="{91CC70C4-350B-44C5-9B0F-66DB941FEB62}" type="pres">
      <dgm:prSet presAssocID="{A43D0A15-E836-49B9-843F-753758E6E3CD}" presName="quad1" presStyleLbl="node1" presStyleIdx="0" presStyleCnt="4" custScaleX="114676" custScaleY="98204" custLinFactNeighborY="1098">
        <dgm:presLayoutVars>
          <dgm:chMax val="0"/>
          <dgm:chPref val="0"/>
          <dgm:bulletEnabled val="1"/>
        </dgm:presLayoutVars>
      </dgm:prSet>
      <dgm:spPr/>
      <dgm:t>
        <a:bodyPr/>
        <a:lstStyle/>
        <a:p>
          <a:endParaRPr lang="ru-RU"/>
        </a:p>
      </dgm:t>
    </dgm:pt>
    <dgm:pt modelId="{CC840366-13DF-4F97-87B7-2669A38C0F21}" type="pres">
      <dgm:prSet presAssocID="{A43D0A15-E836-49B9-843F-753758E6E3CD}" presName="quad2" presStyleLbl="node1" presStyleIdx="1" presStyleCnt="4" custScaleX="127854" custLinFactNeighborX="14275" custLinFactNeighborY="-1098">
        <dgm:presLayoutVars>
          <dgm:chMax val="0"/>
          <dgm:chPref val="0"/>
          <dgm:bulletEnabled val="1"/>
        </dgm:presLayoutVars>
      </dgm:prSet>
      <dgm:spPr/>
      <dgm:t>
        <a:bodyPr/>
        <a:lstStyle/>
        <a:p>
          <a:endParaRPr lang="ru-RU"/>
        </a:p>
      </dgm:t>
    </dgm:pt>
    <dgm:pt modelId="{6AF2FD9C-12D9-4FD5-A5D5-D1A92C924CC4}" type="pres">
      <dgm:prSet presAssocID="{A43D0A15-E836-49B9-843F-753758E6E3CD}" presName="quad3" presStyleLbl="node1" presStyleIdx="2" presStyleCnt="4" custScaleX="121419" custScaleY="100554" custLinFactNeighborY="2196">
        <dgm:presLayoutVars>
          <dgm:chMax val="0"/>
          <dgm:chPref val="0"/>
          <dgm:bulletEnabled val="1"/>
        </dgm:presLayoutVars>
      </dgm:prSet>
      <dgm:spPr/>
      <dgm:t>
        <a:bodyPr/>
        <a:lstStyle/>
        <a:p>
          <a:endParaRPr lang="ru-RU"/>
        </a:p>
      </dgm:t>
    </dgm:pt>
    <dgm:pt modelId="{56468E71-83A7-4672-A39C-BD1A379981A6}" type="pres">
      <dgm:prSet presAssocID="{A43D0A15-E836-49B9-843F-753758E6E3CD}" presName="quad4" presStyleLbl="node1" presStyleIdx="3" presStyleCnt="4" custScaleX="130050" custLinFactNeighborX="20315" custLinFactNeighborY="-2196">
        <dgm:presLayoutVars>
          <dgm:chMax val="0"/>
          <dgm:chPref val="0"/>
          <dgm:bulletEnabled val="1"/>
        </dgm:presLayoutVars>
      </dgm:prSet>
      <dgm:spPr/>
      <dgm:t>
        <a:bodyPr/>
        <a:lstStyle/>
        <a:p>
          <a:endParaRPr lang="ru-RU"/>
        </a:p>
      </dgm:t>
    </dgm:pt>
  </dgm:ptLst>
  <dgm:cxnLst>
    <dgm:cxn modelId="{73A57DBC-32AF-46FC-8BC3-837952CA424A}" srcId="{A43D0A15-E836-49B9-843F-753758E6E3CD}" destId="{3358BAAB-07EC-487F-AA19-0B559844C8C1}" srcOrd="2" destOrd="0" parTransId="{3BE84F6D-F0F8-442B-B5DF-37AC697FC5E9}" sibTransId="{0F1D03C7-25A7-447D-88E0-6447D4507E06}"/>
    <dgm:cxn modelId="{06076981-AAA8-4E7E-9E69-06846DD3720F}" srcId="{A43D0A15-E836-49B9-843F-753758E6E3CD}" destId="{12508220-A022-4132-9A34-D65741FFFEAC}" srcOrd="3" destOrd="0" parTransId="{2284666A-ED95-4E96-9E30-F9257FC60914}" sibTransId="{C30D1BCD-B7CC-40C8-98E1-4193219CFF46}"/>
    <dgm:cxn modelId="{E5EC6BB8-1933-42BB-B17A-854460ACD449}" type="presOf" srcId="{12508220-A022-4132-9A34-D65741FFFEAC}" destId="{56468E71-83A7-4672-A39C-BD1A379981A6}" srcOrd="0" destOrd="0" presId="urn:microsoft.com/office/officeart/2005/8/layout/matrix3"/>
    <dgm:cxn modelId="{62C925F5-9B96-46E1-93A8-B42301EA32AB}" srcId="{A43D0A15-E836-49B9-843F-753758E6E3CD}" destId="{AA505C76-B15E-4535-A9EC-CB7BDF9F8B09}" srcOrd="1" destOrd="0" parTransId="{17C5F1B1-037C-4FD1-A770-FF0C00DF696D}" sibTransId="{55F5AADE-9E43-40D9-9F2D-C1A4FFE8A414}"/>
    <dgm:cxn modelId="{09848B42-1C90-4813-9674-486C77B642B7}" type="presOf" srcId="{4434527A-0EC1-4A54-B421-E6754A1E8646}" destId="{91CC70C4-350B-44C5-9B0F-66DB941FEB62}" srcOrd="0" destOrd="0" presId="urn:microsoft.com/office/officeart/2005/8/layout/matrix3"/>
    <dgm:cxn modelId="{35D02518-875E-4EBF-B172-87AB27FF7C89}" type="presOf" srcId="{A43D0A15-E836-49B9-843F-753758E6E3CD}" destId="{47791E87-0F55-4CE9-BE2C-A6D6C613F361}" srcOrd="0" destOrd="0" presId="urn:microsoft.com/office/officeart/2005/8/layout/matrix3"/>
    <dgm:cxn modelId="{649195A2-CA89-4517-8087-9DB4D8A04931}" type="presOf" srcId="{3358BAAB-07EC-487F-AA19-0B559844C8C1}" destId="{6AF2FD9C-12D9-4FD5-A5D5-D1A92C924CC4}" srcOrd="0" destOrd="0" presId="urn:microsoft.com/office/officeart/2005/8/layout/matrix3"/>
    <dgm:cxn modelId="{3C814895-12C9-41C2-B4B8-FE0A6D7D378B}" srcId="{A43D0A15-E836-49B9-843F-753758E6E3CD}" destId="{4434527A-0EC1-4A54-B421-E6754A1E8646}" srcOrd="0" destOrd="0" parTransId="{4D9A0427-1864-448D-A347-1193A0864E4F}" sibTransId="{899A1919-DEE6-4B6E-9B81-FEE60B84F0EA}"/>
    <dgm:cxn modelId="{7CF96582-4459-4DEC-9E4D-DCA33CF614B9}" type="presOf" srcId="{AA505C76-B15E-4535-A9EC-CB7BDF9F8B09}" destId="{CC840366-13DF-4F97-87B7-2669A38C0F21}" srcOrd="0" destOrd="0" presId="urn:microsoft.com/office/officeart/2005/8/layout/matrix3"/>
    <dgm:cxn modelId="{30ED7A6A-8F0F-4732-90DA-18F6F9287827}" type="presParOf" srcId="{47791E87-0F55-4CE9-BE2C-A6D6C613F361}" destId="{54356D36-1CB7-479F-9A3A-1214E3C5306B}" srcOrd="0" destOrd="0" presId="urn:microsoft.com/office/officeart/2005/8/layout/matrix3"/>
    <dgm:cxn modelId="{94FBA56D-A2EA-4C07-A62D-119680914811}" type="presParOf" srcId="{47791E87-0F55-4CE9-BE2C-A6D6C613F361}" destId="{91CC70C4-350B-44C5-9B0F-66DB941FEB62}" srcOrd="1" destOrd="0" presId="urn:microsoft.com/office/officeart/2005/8/layout/matrix3"/>
    <dgm:cxn modelId="{3F49D6C5-8EA9-44F6-8963-67AAC99C5A38}" type="presParOf" srcId="{47791E87-0F55-4CE9-BE2C-A6D6C613F361}" destId="{CC840366-13DF-4F97-87B7-2669A38C0F21}" srcOrd="2" destOrd="0" presId="urn:microsoft.com/office/officeart/2005/8/layout/matrix3"/>
    <dgm:cxn modelId="{25487B24-41BB-4C28-93E4-9E0A6D0A2999}" type="presParOf" srcId="{47791E87-0F55-4CE9-BE2C-A6D6C613F361}" destId="{6AF2FD9C-12D9-4FD5-A5D5-D1A92C924CC4}" srcOrd="3" destOrd="0" presId="urn:microsoft.com/office/officeart/2005/8/layout/matrix3"/>
    <dgm:cxn modelId="{3EB2500B-D7E1-443A-839E-0CE7ED0685CB}" type="presParOf" srcId="{47791E87-0F55-4CE9-BE2C-A6D6C613F361}" destId="{56468E71-83A7-4672-A39C-BD1A379981A6}" srcOrd="4" destOrd="0" presId="urn:microsoft.com/office/officeart/2005/8/layout/matrix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A3327F-0344-4CF7-8DB7-8AC98BEA3869}" type="doc">
      <dgm:prSet loTypeId="urn:microsoft.com/office/officeart/2005/8/layout/hProcess7#1" loCatId="list" qsTypeId="urn:microsoft.com/office/officeart/2005/8/quickstyle/simple3" qsCatId="simple" csTypeId="urn:microsoft.com/office/officeart/2005/8/colors/colorful5" csCatId="colorful" phldr="1"/>
      <dgm:spPr/>
      <dgm:t>
        <a:bodyPr/>
        <a:lstStyle/>
        <a:p>
          <a:endParaRPr lang="ru-RU"/>
        </a:p>
      </dgm:t>
    </dgm:pt>
    <dgm:pt modelId="{DA10E09A-008B-47A1-9D2C-FB31639B45D6}">
      <dgm:prSet phldrT="[Текст]"/>
      <dgm:spPr/>
      <dgm:t>
        <a:bodyPr/>
        <a:lstStyle/>
        <a:p>
          <a:endParaRPr lang="ru-RU" dirty="0"/>
        </a:p>
      </dgm:t>
    </dgm:pt>
    <dgm:pt modelId="{C3293A36-5828-4622-844F-0C980B15DEF7}" type="parTrans" cxnId="{236DC8ED-B4CC-48FC-BBC0-DE620A87B84B}">
      <dgm:prSet/>
      <dgm:spPr/>
      <dgm:t>
        <a:bodyPr/>
        <a:lstStyle/>
        <a:p>
          <a:endParaRPr lang="ru-RU"/>
        </a:p>
      </dgm:t>
    </dgm:pt>
    <dgm:pt modelId="{884CC68E-9C7F-4947-9956-0991BB7D8DAE}" type="sibTrans" cxnId="{236DC8ED-B4CC-48FC-BBC0-DE620A87B84B}">
      <dgm:prSet/>
      <dgm:spPr/>
      <dgm:t>
        <a:bodyPr/>
        <a:lstStyle/>
        <a:p>
          <a:endParaRPr lang="ru-RU"/>
        </a:p>
      </dgm:t>
    </dgm:pt>
    <dgm:pt modelId="{839D48F3-CDDA-4ACE-AFAF-4A966CD6D458}">
      <dgm:prSet phldrT="[Текст]"/>
      <dgm:spPr/>
      <dgm:t>
        <a:bodyPr/>
        <a:lstStyle/>
        <a:p>
          <a:endParaRPr lang="ru-RU" dirty="0"/>
        </a:p>
      </dgm:t>
    </dgm:pt>
    <dgm:pt modelId="{6B390F72-484A-41E7-AF41-E8AD1D0F3E55}" type="parTrans" cxnId="{F1D30CC2-1C7A-4D91-A868-A35967A07863}">
      <dgm:prSet/>
      <dgm:spPr/>
      <dgm:t>
        <a:bodyPr/>
        <a:lstStyle/>
        <a:p>
          <a:endParaRPr lang="ru-RU"/>
        </a:p>
      </dgm:t>
    </dgm:pt>
    <dgm:pt modelId="{A7D411A9-EA62-4A5B-B035-99C2A98CBCF3}" type="sibTrans" cxnId="{F1D30CC2-1C7A-4D91-A868-A35967A07863}">
      <dgm:prSet/>
      <dgm:spPr/>
      <dgm:t>
        <a:bodyPr/>
        <a:lstStyle/>
        <a:p>
          <a:endParaRPr lang="ru-RU"/>
        </a:p>
      </dgm:t>
    </dgm:pt>
    <dgm:pt modelId="{22C84317-740D-4BC8-AFA9-EC9FF4B3A1AE}">
      <dgm:prSet phldrT="[Текст]"/>
      <dgm:spPr/>
      <dgm:t>
        <a:bodyPr/>
        <a:lstStyle/>
        <a:p>
          <a:endParaRPr lang="ru-RU" dirty="0"/>
        </a:p>
      </dgm:t>
    </dgm:pt>
    <dgm:pt modelId="{77609386-089E-4ED5-9E14-5813B61F76D5}" type="parTrans" cxnId="{687F1464-A282-4866-88DE-35DF78681194}">
      <dgm:prSet/>
      <dgm:spPr/>
      <dgm:t>
        <a:bodyPr/>
        <a:lstStyle/>
        <a:p>
          <a:endParaRPr lang="ru-RU"/>
        </a:p>
      </dgm:t>
    </dgm:pt>
    <dgm:pt modelId="{60FB3B7C-DDE1-4B98-937D-1AF7A45D6CCC}" type="sibTrans" cxnId="{687F1464-A282-4866-88DE-35DF78681194}">
      <dgm:prSet/>
      <dgm:spPr/>
      <dgm:t>
        <a:bodyPr/>
        <a:lstStyle/>
        <a:p>
          <a:endParaRPr lang="ru-RU"/>
        </a:p>
      </dgm:t>
    </dgm:pt>
    <dgm:pt modelId="{FACB28AC-9DEF-45FA-A51E-4E864D0D58B6}">
      <dgm:prSet phldrT="[Текст]"/>
      <dgm:spPr/>
      <dgm:t>
        <a:bodyPr/>
        <a:lstStyle/>
        <a:p>
          <a:endParaRPr lang="ru-RU" dirty="0"/>
        </a:p>
      </dgm:t>
    </dgm:pt>
    <dgm:pt modelId="{7B2CAC20-AF53-4484-8942-C6AD0DB97E0A}" type="parTrans" cxnId="{28A17898-2006-466A-8836-5B97F0A40470}">
      <dgm:prSet/>
      <dgm:spPr/>
      <dgm:t>
        <a:bodyPr/>
        <a:lstStyle/>
        <a:p>
          <a:endParaRPr lang="ru-RU"/>
        </a:p>
      </dgm:t>
    </dgm:pt>
    <dgm:pt modelId="{D3CCF092-EAE3-443B-BB7A-83F8EAF7D733}" type="sibTrans" cxnId="{28A17898-2006-466A-8836-5B97F0A40470}">
      <dgm:prSet/>
      <dgm:spPr/>
      <dgm:t>
        <a:bodyPr/>
        <a:lstStyle/>
        <a:p>
          <a:endParaRPr lang="ru-RU"/>
        </a:p>
      </dgm:t>
    </dgm:pt>
    <dgm:pt modelId="{1892F1C1-4294-48EA-B6DC-A5BCAF2F180C}">
      <dgm:prSet phldrT="[Текст]"/>
      <dgm:spPr/>
      <dgm:t>
        <a:bodyPr/>
        <a:lstStyle/>
        <a:p>
          <a:endParaRPr lang="ru-RU" dirty="0"/>
        </a:p>
      </dgm:t>
    </dgm:pt>
    <dgm:pt modelId="{24C9818F-C975-4C40-A80E-3AFB102AF691}" type="parTrans" cxnId="{89DF3435-4A76-47F9-9B76-1963E6E7537D}">
      <dgm:prSet/>
      <dgm:spPr/>
      <dgm:t>
        <a:bodyPr/>
        <a:lstStyle/>
        <a:p>
          <a:endParaRPr lang="ru-RU"/>
        </a:p>
      </dgm:t>
    </dgm:pt>
    <dgm:pt modelId="{483E33EB-2643-4866-84B8-19B982B22C86}" type="sibTrans" cxnId="{89DF3435-4A76-47F9-9B76-1963E6E7537D}">
      <dgm:prSet/>
      <dgm:spPr/>
      <dgm:t>
        <a:bodyPr/>
        <a:lstStyle/>
        <a:p>
          <a:endParaRPr lang="ru-RU"/>
        </a:p>
      </dgm:t>
    </dgm:pt>
    <dgm:pt modelId="{0BD3343E-AE91-46CD-87A9-ABB6B72DE803}">
      <dgm:prSet phldrT="[Текст]"/>
      <dgm:spPr/>
      <dgm:t>
        <a:bodyPr/>
        <a:lstStyle/>
        <a:p>
          <a:endParaRPr lang="ru-RU" dirty="0"/>
        </a:p>
      </dgm:t>
    </dgm:pt>
    <dgm:pt modelId="{66658A96-F171-475D-AC4B-122E73F07810}" type="parTrans" cxnId="{868EFE2D-B37F-4683-A7C1-E077562C561D}">
      <dgm:prSet/>
      <dgm:spPr/>
      <dgm:t>
        <a:bodyPr/>
        <a:lstStyle/>
        <a:p>
          <a:endParaRPr lang="ru-RU"/>
        </a:p>
      </dgm:t>
    </dgm:pt>
    <dgm:pt modelId="{33CC6AB7-48F2-4F43-B46E-4A59ECD6C3DA}" type="sibTrans" cxnId="{868EFE2D-B37F-4683-A7C1-E077562C561D}">
      <dgm:prSet/>
      <dgm:spPr/>
      <dgm:t>
        <a:bodyPr/>
        <a:lstStyle/>
        <a:p>
          <a:endParaRPr lang="ru-RU"/>
        </a:p>
      </dgm:t>
    </dgm:pt>
    <dgm:pt modelId="{16BB0853-03FB-47BD-AD14-70731C8F1F34}" type="pres">
      <dgm:prSet presAssocID="{F8A3327F-0344-4CF7-8DB7-8AC98BEA3869}" presName="Name0" presStyleCnt="0">
        <dgm:presLayoutVars>
          <dgm:dir/>
          <dgm:animLvl val="lvl"/>
          <dgm:resizeHandles val="exact"/>
        </dgm:presLayoutVars>
      </dgm:prSet>
      <dgm:spPr/>
      <dgm:t>
        <a:bodyPr/>
        <a:lstStyle/>
        <a:p>
          <a:endParaRPr lang="ru-RU"/>
        </a:p>
      </dgm:t>
    </dgm:pt>
    <dgm:pt modelId="{D3DE673B-32B3-475B-9DC3-ACC6651FE979}" type="pres">
      <dgm:prSet presAssocID="{DA10E09A-008B-47A1-9D2C-FB31639B45D6}" presName="compositeNode" presStyleCnt="0">
        <dgm:presLayoutVars>
          <dgm:bulletEnabled val="1"/>
        </dgm:presLayoutVars>
      </dgm:prSet>
      <dgm:spPr/>
    </dgm:pt>
    <dgm:pt modelId="{3E4853D4-2D2A-4D8F-8441-A0FBCC956E2D}" type="pres">
      <dgm:prSet presAssocID="{DA10E09A-008B-47A1-9D2C-FB31639B45D6}" presName="bgRect" presStyleLbl="node1" presStyleIdx="0" presStyleCnt="3"/>
      <dgm:spPr/>
      <dgm:t>
        <a:bodyPr/>
        <a:lstStyle/>
        <a:p>
          <a:endParaRPr lang="ru-RU"/>
        </a:p>
      </dgm:t>
    </dgm:pt>
    <dgm:pt modelId="{0494F553-7EC8-47F7-8DEE-7FF470F7AF99}" type="pres">
      <dgm:prSet presAssocID="{DA10E09A-008B-47A1-9D2C-FB31639B45D6}" presName="parentNode" presStyleLbl="node1" presStyleIdx="0" presStyleCnt="3">
        <dgm:presLayoutVars>
          <dgm:chMax val="0"/>
          <dgm:bulletEnabled val="1"/>
        </dgm:presLayoutVars>
      </dgm:prSet>
      <dgm:spPr/>
      <dgm:t>
        <a:bodyPr/>
        <a:lstStyle/>
        <a:p>
          <a:endParaRPr lang="ru-RU"/>
        </a:p>
      </dgm:t>
    </dgm:pt>
    <dgm:pt modelId="{448B6460-A86B-4C84-8B85-4142712B959C}" type="pres">
      <dgm:prSet presAssocID="{DA10E09A-008B-47A1-9D2C-FB31639B45D6}" presName="childNode" presStyleLbl="node1" presStyleIdx="0" presStyleCnt="3">
        <dgm:presLayoutVars>
          <dgm:bulletEnabled val="1"/>
        </dgm:presLayoutVars>
      </dgm:prSet>
      <dgm:spPr/>
      <dgm:t>
        <a:bodyPr/>
        <a:lstStyle/>
        <a:p>
          <a:endParaRPr lang="ru-RU"/>
        </a:p>
      </dgm:t>
    </dgm:pt>
    <dgm:pt modelId="{D6889EA5-6675-4554-9386-FF591B78D579}" type="pres">
      <dgm:prSet presAssocID="{884CC68E-9C7F-4947-9956-0991BB7D8DAE}" presName="hSp" presStyleCnt="0"/>
      <dgm:spPr/>
    </dgm:pt>
    <dgm:pt modelId="{F82CE929-EB2A-4D1F-9DAA-EFA63A85251C}" type="pres">
      <dgm:prSet presAssocID="{884CC68E-9C7F-4947-9956-0991BB7D8DAE}" presName="vProcSp" presStyleCnt="0"/>
      <dgm:spPr/>
    </dgm:pt>
    <dgm:pt modelId="{9474E5C2-2C5F-46F3-9B92-A3CF8C63D0CD}" type="pres">
      <dgm:prSet presAssocID="{884CC68E-9C7F-4947-9956-0991BB7D8DAE}" presName="vSp1" presStyleCnt="0"/>
      <dgm:spPr/>
    </dgm:pt>
    <dgm:pt modelId="{24F7B517-37BE-4E6A-9DB9-625231B20693}" type="pres">
      <dgm:prSet presAssocID="{884CC68E-9C7F-4947-9956-0991BB7D8DAE}" presName="simulatedConn" presStyleLbl="solidFgAcc1" presStyleIdx="0" presStyleCnt="2"/>
      <dgm:spPr/>
    </dgm:pt>
    <dgm:pt modelId="{8C15CA85-C362-4BE6-B325-C76DF4A1431A}" type="pres">
      <dgm:prSet presAssocID="{884CC68E-9C7F-4947-9956-0991BB7D8DAE}" presName="vSp2" presStyleCnt="0"/>
      <dgm:spPr/>
    </dgm:pt>
    <dgm:pt modelId="{A225BE17-B836-4A82-A744-06C2814EC3E6}" type="pres">
      <dgm:prSet presAssocID="{884CC68E-9C7F-4947-9956-0991BB7D8DAE}" presName="sibTrans" presStyleCnt="0"/>
      <dgm:spPr/>
    </dgm:pt>
    <dgm:pt modelId="{A9D72A65-A697-4CF5-91EA-A337617F1ADA}" type="pres">
      <dgm:prSet presAssocID="{22C84317-740D-4BC8-AFA9-EC9FF4B3A1AE}" presName="compositeNode" presStyleCnt="0">
        <dgm:presLayoutVars>
          <dgm:bulletEnabled val="1"/>
        </dgm:presLayoutVars>
      </dgm:prSet>
      <dgm:spPr/>
    </dgm:pt>
    <dgm:pt modelId="{608D547E-8BD9-44AC-A432-E20E42EF97AD}" type="pres">
      <dgm:prSet presAssocID="{22C84317-740D-4BC8-AFA9-EC9FF4B3A1AE}" presName="bgRect" presStyleLbl="node1" presStyleIdx="1" presStyleCnt="3"/>
      <dgm:spPr/>
      <dgm:t>
        <a:bodyPr/>
        <a:lstStyle/>
        <a:p>
          <a:endParaRPr lang="ru-RU"/>
        </a:p>
      </dgm:t>
    </dgm:pt>
    <dgm:pt modelId="{DAE1B8A5-27D2-45AD-B0D1-C50952A260D3}" type="pres">
      <dgm:prSet presAssocID="{22C84317-740D-4BC8-AFA9-EC9FF4B3A1AE}" presName="parentNode" presStyleLbl="node1" presStyleIdx="1" presStyleCnt="3">
        <dgm:presLayoutVars>
          <dgm:chMax val="0"/>
          <dgm:bulletEnabled val="1"/>
        </dgm:presLayoutVars>
      </dgm:prSet>
      <dgm:spPr/>
      <dgm:t>
        <a:bodyPr/>
        <a:lstStyle/>
        <a:p>
          <a:endParaRPr lang="ru-RU"/>
        </a:p>
      </dgm:t>
    </dgm:pt>
    <dgm:pt modelId="{6CDAEECD-D87F-475C-8B48-64F8ABA69B63}" type="pres">
      <dgm:prSet presAssocID="{22C84317-740D-4BC8-AFA9-EC9FF4B3A1AE}" presName="childNode" presStyleLbl="node1" presStyleIdx="1" presStyleCnt="3">
        <dgm:presLayoutVars>
          <dgm:bulletEnabled val="1"/>
        </dgm:presLayoutVars>
      </dgm:prSet>
      <dgm:spPr/>
      <dgm:t>
        <a:bodyPr/>
        <a:lstStyle/>
        <a:p>
          <a:endParaRPr lang="ru-RU"/>
        </a:p>
      </dgm:t>
    </dgm:pt>
    <dgm:pt modelId="{7D030D32-EC20-4E8A-AA87-7B10F920E26D}" type="pres">
      <dgm:prSet presAssocID="{60FB3B7C-DDE1-4B98-937D-1AF7A45D6CCC}" presName="hSp" presStyleCnt="0"/>
      <dgm:spPr/>
    </dgm:pt>
    <dgm:pt modelId="{20B11A40-5A1E-431F-B2BF-E139C4DC64B9}" type="pres">
      <dgm:prSet presAssocID="{60FB3B7C-DDE1-4B98-937D-1AF7A45D6CCC}" presName="vProcSp" presStyleCnt="0"/>
      <dgm:spPr/>
    </dgm:pt>
    <dgm:pt modelId="{31E3B559-D147-4AE0-8610-34759640A456}" type="pres">
      <dgm:prSet presAssocID="{60FB3B7C-DDE1-4B98-937D-1AF7A45D6CCC}" presName="vSp1" presStyleCnt="0"/>
      <dgm:spPr/>
    </dgm:pt>
    <dgm:pt modelId="{1776A4CF-E2BF-4735-A177-C0230F3A2FAE}" type="pres">
      <dgm:prSet presAssocID="{60FB3B7C-DDE1-4B98-937D-1AF7A45D6CCC}" presName="simulatedConn" presStyleLbl="solidFgAcc1" presStyleIdx="1" presStyleCnt="2"/>
      <dgm:spPr/>
    </dgm:pt>
    <dgm:pt modelId="{BCE46A9F-6372-486E-8CDD-8E157D187508}" type="pres">
      <dgm:prSet presAssocID="{60FB3B7C-DDE1-4B98-937D-1AF7A45D6CCC}" presName="vSp2" presStyleCnt="0"/>
      <dgm:spPr/>
    </dgm:pt>
    <dgm:pt modelId="{FFEB79AC-D711-4EFD-9E62-44EE6433C08A}" type="pres">
      <dgm:prSet presAssocID="{60FB3B7C-DDE1-4B98-937D-1AF7A45D6CCC}" presName="sibTrans" presStyleCnt="0"/>
      <dgm:spPr/>
    </dgm:pt>
    <dgm:pt modelId="{F4719A10-20DF-4CC4-90D0-5B794DD94795}" type="pres">
      <dgm:prSet presAssocID="{1892F1C1-4294-48EA-B6DC-A5BCAF2F180C}" presName="compositeNode" presStyleCnt="0">
        <dgm:presLayoutVars>
          <dgm:bulletEnabled val="1"/>
        </dgm:presLayoutVars>
      </dgm:prSet>
      <dgm:spPr/>
    </dgm:pt>
    <dgm:pt modelId="{27410001-7CAB-4C6C-903E-286EE7EF6F04}" type="pres">
      <dgm:prSet presAssocID="{1892F1C1-4294-48EA-B6DC-A5BCAF2F180C}" presName="bgRect" presStyleLbl="node1" presStyleIdx="2" presStyleCnt="3"/>
      <dgm:spPr/>
      <dgm:t>
        <a:bodyPr/>
        <a:lstStyle/>
        <a:p>
          <a:endParaRPr lang="ru-RU"/>
        </a:p>
      </dgm:t>
    </dgm:pt>
    <dgm:pt modelId="{DE1091F0-61BE-4B57-895C-FC4AD4F46C5B}" type="pres">
      <dgm:prSet presAssocID="{1892F1C1-4294-48EA-B6DC-A5BCAF2F180C}" presName="parentNode" presStyleLbl="node1" presStyleIdx="2" presStyleCnt="3">
        <dgm:presLayoutVars>
          <dgm:chMax val="0"/>
          <dgm:bulletEnabled val="1"/>
        </dgm:presLayoutVars>
      </dgm:prSet>
      <dgm:spPr/>
      <dgm:t>
        <a:bodyPr/>
        <a:lstStyle/>
        <a:p>
          <a:endParaRPr lang="ru-RU"/>
        </a:p>
      </dgm:t>
    </dgm:pt>
    <dgm:pt modelId="{9A25F0FE-83EC-4EB1-81BC-E0E1CAD70D23}" type="pres">
      <dgm:prSet presAssocID="{1892F1C1-4294-48EA-B6DC-A5BCAF2F180C}" presName="childNode" presStyleLbl="node1" presStyleIdx="2" presStyleCnt="3">
        <dgm:presLayoutVars>
          <dgm:bulletEnabled val="1"/>
        </dgm:presLayoutVars>
      </dgm:prSet>
      <dgm:spPr/>
      <dgm:t>
        <a:bodyPr/>
        <a:lstStyle/>
        <a:p>
          <a:endParaRPr lang="ru-RU"/>
        </a:p>
      </dgm:t>
    </dgm:pt>
  </dgm:ptLst>
  <dgm:cxnLst>
    <dgm:cxn modelId="{D5C3D322-3A28-4E80-8052-DA0ED000A550}" type="presOf" srcId="{1892F1C1-4294-48EA-B6DC-A5BCAF2F180C}" destId="{27410001-7CAB-4C6C-903E-286EE7EF6F04}" srcOrd="0" destOrd="0" presId="urn:microsoft.com/office/officeart/2005/8/layout/hProcess7#1"/>
    <dgm:cxn modelId="{2F883B41-AB63-4491-A2C7-4081D263A5F2}" type="presOf" srcId="{22C84317-740D-4BC8-AFA9-EC9FF4B3A1AE}" destId="{DAE1B8A5-27D2-45AD-B0D1-C50952A260D3}" srcOrd="1" destOrd="0" presId="urn:microsoft.com/office/officeart/2005/8/layout/hProcess7#1"/>
    <dgm:cxn modelId="{C750DD0F-51BC-4AC0-B79C-7FCDA0DF9DA9}" type="presOf" srcId="{22C84317-740D-4BC8-AFA9-EC9FF4B3A1AE}" destId="{608D547E-8BD9-44AC-A432-E20E42EF97AD}" srcOrd="0" destOrd="0" presId="urn:microsoft.com/office/officeart/2005/8/layout/hProcess7#1"/>
    <dgm:cxn modelId="{236DC8ED-B4CC-48FC-BBC0-DE620A87B84B}" srcId="{F8A3327F-0344-4CF7-8DB7-8AC98BEA3869}" destId="{DA10E09A-008B-47A1-9D2C-FB31639B45D6}" srcOrd="0" destOrd="0" parTransId="{C3293A36-5828-4622-844F-0C980B15DEF7}" sibTransId="{884CC68E-9C7F-4947-9956-0991BB7D8DAE}"/>
    <dgm:cxn modelId="{8FBCD02C-EEE6-4274-9AC9-009FB56C049E}" type="presOf" srcId="{FACB28AC-9DEF-45FA-A51E-4E864D0D58B6}" destId="{6CDAEECD-D87F-475C-8B48-64F8ABA69B63}" srcOrd="0" destOrd="0" presId="urn:microsoft.com/office/officeart/2005/8/layout/hProcess7#1"/>
    <dgm:cxn modelId="{28A17898-2006-466A-8836-5B97F0A40470}" srcId="{22C84317-740D-4BC8-AFA9-EC9FF4B3A1AE}" destId="{FACB28AC-9DEF-45FA-A51E-4E864D0D58B6}" srcOrd="0" destOrd="0" parTransId="{7B2CAC20-AF53-4484-8942-C6AD0DB97E0A}" sibTransId="{D3CCF092-EAE3-443B-BB7A-83F8EAF7D733}"/>
    <dgm:cxn modelId="{BEC1BEF8-0FEB-4680-90E2-CD5EF4343A97}" type="presOf" srcId="{839D48F3-CDDA-4ACE-AFAF-4A966CD6D458}" destId="{448B6460-A86B-4C84-8B85-4142712B959C}" srcOrd="0" destOrd="0" presId="urn:microsoft.com/office/officeart/2005/8/layout/hProcess7#1"/>
    <dgm:cxn modelId="{89DF3435-4A76-47F9-9B76-1963E6E7537D}" srcId="{F8A3327F-0344-4CF7-8DB7-8AC98BEA3869}" destId="{1892F1C1-4294-48EA-B6DC-A5BCAF2F180C}" srcOrd="2" destOrd="0" parTransId="{24C9818F-C975-4C40-A80E-3AFB102AF691}" sibTransId="{483E33EB-2643-4866-84B8-19B982B22C86}"/>
    <dgm:cxn modelId="{F1D30CC2-1C7A-4D91-A868-A35967A07863}" srcId="{DA10E09A-008B-47A1-9D2C-FB31639B45D6}" destId="{839D48F3-CDDA-4ACE-AFAF-4A966CD6D458}" srcOrd="0" destOrd="0" parTransId="{6B390F72-484A-41E7-AF41-E8AD1D0F3E55}" sibTransId="{A7D411A9-EA62-4A5B-B035-99C2A98CBCF3}"/>
    <dgm:cxn modelId="{5CB59B5A-7388-4438-B021-74AE8915395C}" type="presOf" srcId="{DA10E09A-008B-47A1-9D2C-FB31639B45D6}" destId="{3E4853D4-2D2A-4D8F-8441-A0FBCC956E2D}" srcOrd="0" destOrd="0" presId="urn:microsoft.com/office/officeart/2005/8/layout/hProcess7#1"/>
    <dgm:cxn modelId="{3A6E2D3F-FB88-43AE-9F97-567600B77F41}" type="presOf" srcId="{F8A3327F-0344-4CF7-8DB7-8AC98BEA3869}" destId="{16BB0853-03FB-47BD-AD14-70731C8F1F34}" srcOrd="0" destOrd="0" presId="urn:microsoft.com/office/officeart/2005/8/layout/hProcess7#1"/>
    <dgm:cxn modelId="{687F1464-A282-4866-88DE-35DF78681194}" srcId="{F8A3327F-0344-4CF7-8DB7-8AC98BEA3869}" destId="{22C84317-740D-4BC8-AFA9-EC9FF4B3A1AE}" srcOrd="1" destOrd="0" parTransId="{77609386-089E-4ED5-9E14-5813B61F76D5}" sibTransId="{60FB3B7C-DDE1-4B98-937D-1AF7A45D6CCC}"/>
    <dgm:cxn modelId="{868EFE2D-B37F-4683-A7C1-E077562C561D}" srcId="{1892F1C1-4294-48EA-B6DC-A5BCAF2F180C}" destId="{0BD3343E-AE91-46CD-87A9-ABB6B72DE803}" srcOrd="0" destOrd="0" parTransId="{66658A96-F171-475D-AC4B-122E73F07810}" sibTransId="{33CC6AB7-48F2-4F43-B46E-4A59ECD6C3DA}"/>
    <dgm:cxn modelId="{79CDF11E-773C-460C-9758-31007E9207E9}" type="presOf" srcId="{DA10E09A-008B-47A1-9D2C-FB31639B45D6}" destId="{0494F553-7EC8-47F7-8DEE-7FF470F7AF99}" srcOrd="1" destOrd="0" presId="urn:microsoft.com/office/officeart/2005/8/layout/hProcess7#1"/>
    <dgm:cxn modelId="{0759E31A-68F3-4E4F-BFDA-5FCBCACBF151}" type="presOf" srcId="{1892F1C1-4294-48EA-B6DC-A5BCAF2F180C}" destId="{DE1091F0-61BE-4B57-895C-FC4AD4F46C5B}" srcOrd="1" destOrd="0" presId="urn:microsoft.com/office/officeart/2005/8/layout/hProcess7#1"/>
    <dgm:cxn modelId="{829729F1-DB0D-48C9-B021-C0C9489C8D2C}" type="presOf" srcId="{0BD3343E-AE91-46CD-87A9-ABB6B72DE803}" destId="{9A25F0FE-83EC-4EB1-81BC-E0E1CAD70D23}" srcOrd="0" destOrd="0" presId="urn:microsoft.com/office/officeart/2005/8/layout/hProcess7#1"/>
    <dgm:cxn modelId="{D37A7190-BFA6-48AC-A119-B7937804EAD7}" type="presParOf" srcId="{16BB0853-03FB-47BD-AD14-70731C8F1F34}" destId="{D3DE673B-32B3-475B-9DC3-ACC6651FE979}" srcOrd="0" destOrd="0" presId="urn:microsoft.com/office/officeart/2005/8/layout/hProcess7#1"/>
    <dgm:cxn modelId="{8F75B063-C935-43E7-89FD-A69491FC0C69}" type="presParOf" srcId="{D3DE673B-32B3-475B-9DC3-ACC6651FE979}" destId="{3E4853D4-2D2A-4D8F-8441-A0FBCC956E2D}" srcOrd="0" destOrd="0" presId="urn:microsoft.com/office/officeart/2005/8/layout/hProcess7#1"/>
    <dgm:cxn modelId="{DE583659-C1F6-45AE-A9C2-3B8779CE62FE}" type="presParOf" srcId="{D3DE673B-32B3-475B-9DC3-ACC6651FE979}" destId="{0494F553-7EC8-47F7-8DEE-7FF470F7AF99}" srcOrd="1" destOrd="0" presId="urn:microsoft.com/office/officeart/2005/8/layout/hProcess7#1"/>
    <dgm:cxn modelId="{12465E24-ED4C-430D-85A8-5472ABE88382}" type="presParOf" srcId="{D3DE673B-32B3-475B-9DC3-ACC6651FE979}" destId="{448B6460-A86B-4C84-8B85-4142712B959C}" srcOrd="2" destOrd="0" presId="urn:microsoft.com/office/officeart/2005/8/layout/hProcess7#1"/>
    <dgm:cxn modelId="{726073A0-C8A9-41C6-8E78-70020792304A}" type="presParOf" srcId="{16BB0853-03FB-47BD-AD14-70731C8F1F34}" destId="{D6889EA5-6675-4554-9386-FF591B78D579}" srcOrd="1" destOrd="0" presId="urn:microsoft.com/office/officeart/2005/8/layout/hProcess7#1"/>
    <dgm:cxn modelId="{3111CD2B-4A5E-48F6-A46D-91D0C1BF47D7}" type="presParOf" srcId="{16BB0853-03FB-47BD-AD14-70731C8F1F34}" destId="{F82CE929-EB2A-4D1F-9DAA-EFA63A85251C}" srcOrd="2" destOrd="0" presId="urn:microsoft.com/office/officeart/2005/8/layout/hProcess7#1"/>
    <dgm:cxn modelId="{4F397A11-A0A8-46F5-99A3-14DCA45B4126}" type="presParOf" srcId="{F82CE929-EB2A-4D1F-9DAA-EFA63A85251C}" destId="{9474E5C2-2C5F-46F3-9B92-A3CF8C63D0CD}" srcOrd="0" destOrd="0" presId="urn:microsoft.com/office/officeart/2005/8/layout/hProcess7#1"/>
    <dgm:cxn modelId="{DFBE2D75-7CC3-4C71-A1FD-8750056AE37C}" type="presParOf" srcId="{F82CE929-EB2A-4D1F-9DAA-EFA63A85251C}" destId="{24F7B517-37BE-4E6A-9DB9-625231B20693}" srcOrd="1" destOrd="0" presId="urn:microsoft.com/office/officeart/2005/8/layout/hProcess7#1"/>
    <dgm:cxn modelId="{F7A3419B-7B7E-4D0F-A8E5-B208CE3BF3B6}" type="presParOf" srcId="{F82CE929-EB2A-4D1F-9DAA-EFA63A85251C}" destId="{8C15CA85-C362-4BE6-B325-C76DF4A1431A}" srcOrd="2" destOrd="0" presId="urn:microsoft.com/office/officeart/2005/8/layout/hProcess7#1"/>
    <dgm:cxn modelId="{C117AC3C-CB64-4D4B-9964-72AF88A9329B}" type="presParOf" srcId="{16BB0853-03FB-47BD-AD14-70731C8F1F34}" destId="{A225BE17-B836-4A82-A744-06C2814EC3E6}" srcOrd="3" destOrd="0" presId="urn:microsoft.com/office/officeart/2005/8/layout/hProcess7#1"/>
    <dgm:cxn modelId="{4C749107-2503-4F0A-8ABA-F4D7B3D83207}" type="presParOf" srcId="{16BB0853-03FB-47BD-AD14-70731C8F1F34}" destId="{A9D72A65-A697-4CF5-91EA-A337617F1ADA}" srcOrd="4" destOrd="0" presId="urn:microsoft.com/office/officeart/2005/8/layout/hProcess7#1"/>
    <dgm:cxn modelId="{860C3BA2-3425-4BE6-96B4-E59D8BCDB630}" type="presParOf" srcId="{A9D72A65-A697-4CF5-91EA-A337617F1ADA}" destId="{608D547E-8BD9-44AC-A432-E20E42EF97AD}" srcOrd="0" destOrd="0" presId="urn:microsoft.com/office/officeart/2005/8/layout/hProcess7#1"/>
    <dgm:cxn modelId="{D237DDF6-6D70-49D4-95FF-C9D2B55AC971}" type="presParOf" srcId="{A9D72A65-A697-4CF5-91EA-A337617F1ADA}" destId="{DAE1B8A5-27D2-45AD-B0D1-C50952A260D3}" srcOrd="1" destOrd="0" presId="urn:microsoft.com/office/officeart/2005/8/layout/hProcess7#1"/>
    <dgm:cxn modelId="{0F00205E-9844-4B83-A28C-B7382F711D69}" type="presParOf" srcId="{A9D72A65-A697-4CF5-91EA-A337617F1ADA}" destId="{6CDAEECD-D87F-475C-8B48-64F8ABA69B63}" srcOrd="2" destOrd="0" presId="urn:microsoft.com/office/officeart/2005/8/layout/hProcess7#1"/>
    <dgm:cxn modelId="{9A77D693-279E-44F0-A311-1CCBD9FDF1C3}" type="presParOf" srcId="{16BB0853-03FB-47BD-AD14-70731C8F1F34}" destId="{7D030D32-EC20-4E8A-AA87-7B10F920E26D}" srcOrd="5" destOrd="0" presId="urn:microsoft.com/office/officeart/2005/8/layout/hProcess7#1"/>
    <dgm:cxn modelId="{71895CE3-E6E6-4B63-BC7A-51E8D0074D50}" type="presParOf" srcId="{16BB0853-03FB-47BD-AD14-70731C8F1F34}" destId="{20B11A40-5A1E-431F-B2BF-E139C4DC64B9}" srcOrd="6" destOrd="0" presId="urn:microsoft.com/office/officeart/2005/8/layout/hProcess7#1"/>
    <dgm:cxn modelId="{FF94E02E-934C-4789-95A2-12617EEEDB23}" type="presParOf" srcId="{20B11A40-5A1E-431F-B2BF-E139C4DC64B9}" destId="{31E3B559-D147-4AE0-8610-34759640A456}" srcOrd="0" destOrd="0" presId="urn:microsoft.com/office/officeart/2005/8/layout/hProcess7#1"/>
    <dgm:cxn modelId="{763AF9C9-4C02-49EB-9321-4E7993E72AFB}" type="presParOf" srcId="{20B11A40-5A1E-431F-B2BF-E139C4DC64B9}" destId="{1776A4CF-E2BF-4735-A177-C0230F3A2FAE}" srcOrd="1" destOrd="0" presId="urn:microsoft.com/office/officeart/2005/8/layout/hProcess7#1"/>
    <dgm:cxn modelId="{F04C3717-B83C-429F-805B-3797543620B1}" type="presParOf" srcId="{20B11A40-5A1E-431F-B2BF-E139C4DC64B9}" destId="{BCE46A9F-6372-486E-8CDD-8E157D187508}" srcOrd="2" destOrd="0" presId="urn:microsoft.com/office/officeart/2005/8/layout/hProcess7#1"/>
    <dgm:cxn modelId="{B189B04D-D28C-426E-A033-B2922F971B63}" type="presParOf" srcId="{16BB0853-03FB-47BD-AD14-70731C8F1F34}" destId="{FFEB79AC-D711-4EFD-9E62-44EE6433C08A}" srcOrd="7" destOrd="0" presId="urn:microsoft.com/office/officeart/2005/8/layout/hProcess7#1"/>
    <dgm:cxn modelId="{66DFBFC0-7872-4CDE-A568-4E67D7FEFC28}" type="presParOf" srcId="{16BB0853-03FB-47BD-AD14-70731C8F1F34}" destId="{F4719A10-20DF-4CC4-90D0-5B794DD94795}" srcOrd="8" destOrd="0" presId="urn:microsoft.com/office/officeart/2005/8/layout/hProcess7#1"/>
    <dgm:cxn modelId="{4F1D784D-C133-4162-AF0E-C5F4D0F3780F}" type="presParOf" srcId="{F4719A10-20DF-4CC4-90D0-5B794DD94795}" destId="{27410001-7CAB-4C6C-903E-286EE7EF6F04}" srcOrd="0" destOrd="0" presId="urn:microsoft.com/office/officeart/2005/8/layout/hProcess7#1"/>
    <dgm:cxn modelId="{BE7D8607-E53F-48FF-8731-D07BD928E683}" type="presParOf" srcId="{F4719A10-20DF-4CC4-90D0-5B794DD94795}" destId="{DE1091F0-61BE-4B57-895C-FC4AD4F46C5B}" srcOrd="1" destOrd="0" presId="urn:microsoft.com/office/officeart/2005/8/layout/hProcess7#1"/>
    <dgm:cxn modelId="{96D00309-E731-4BCB-BF6F-E8C7948DB4FD}" type="presParOf" srcId="{F4719A10-20DF-4CC4-90D0-5B794DD94795}" destId="{9A25F0FE-83EC-4EB1-81BC-E0E1CAD70D23}" srcOrd="2" destOrd="0" presId="urn:microsoft.com/office/officeart/2005/8/layout/hProcess7#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DD1625-E99F-4BFC-816B-E1AFD6F33256}" type="doc">
      <dgm:prSet loTypeId="urn:microsoft.com/office/officeart/2005/8/layout/StepDownProcess" loCatId="process" qsTypeId="urn:microsoft.com/office/officeart/2005/8/quickstyle/simple3" qsCatId="simple" csTypeId="urn:microsoft.com/office/officeart/2005/8/colors/accent1_2" csCatId="accent1" phldr="1"/>
      <dgm:spPr/>
      <dgm:t>
        <a:bodyPr/>
        <a:lstStyle/>
        <a:p>
          <a:endParaRPr lang="ru-RU"/>
        </a:p>
      </dgm:t>
    </dgm:pt>
    <dgm:pt modelId="{99F78D18-1E9D-49AD-836D-3995EDE5DFDA}">
      <dgm:prSet phldrT="[Текст]"/>
      <dgm:spPr/>
      <dgm:t>
        <a:bodyPr/>
        <a:lstStyle/>
        <a:p>
          <a:endParaRPr lang="ru-RU" dirty="0"/>
        </a:p>
      </dgm:t>
    </dgm:pt>
    <dgm:pt modelId="{FF241D19-9630-43E2-9224-AF09041CE29B}" type="parTrans" cxnId="{C322824F-C843-4E18-8610-D8212B053B0B}">
      <dgm:prSet/>
      <dgm:spPr/>
      <dgm:t>
        <a:bodyPr/>
        <a:lstStyle/>
        <a:p>
          <a:endParaRPr lang="ru-RU"/>
        </a:p>
      </dgm:t>
    </dgm:pt>
    <dgm:pt modelId="{68B882A9-778F-4554-B545-3811E3F12E0A}" type="sibTrans" cxnId="{C322824F-C843-4E18-8610-D8212B053B0B}">
      <dgm:prSet/>
      <dgm:spPr/>
      <dgm:t>
        <a:bodyPr/>
        <a:lstStyle/>
        <a:p>
          <a:endParaRPr lang="ru-RU"/>
        </a:p>
      </dgm:t>
    </dgm:pt>
    <dgm:pt modelId="{D211047E-085A-4348-B867-8088D7C4ED97}">
      <dgm:prSet phldrT="[Текст]"/>
      <dgm:spPr/>
      <dgm:t>
        <a:bodyPr/>
        <a:lstStyle/>
        <a:p>
          <a:endParaRPr lang="ru-RU" dirty="0"/>
        </a:p>
      </dgm:t>
    </dgm:pt>
    <dgm:pt modelId="{82663CA7-CDF9-4E95-B1D4-AFA80E4DBC88}" type="parTrans" cxnId="{53A7313E-F1D7-4F3C-88C7-3323C7B2011A}">
      <dgm:prSet/>
      <dgm:spPr/>
      <dgm:t>
        <a:bodyPr/>
        <a:lstStyle/>
        <a:p>
          <a:endParaRPr lang="ru-RU"/>
        </a:p>
      </dgm:t>
    </dgm:pt>
    <dgm:pt modelId="{542AD954-5989-4942-A1BA-096B6440AF63}" type="sibTrans" cxnId="{53A7313E-F1D7-4F3C-88C7-3323C7B2011A}">
      <dgm:prSet/>
      <dgm:spPr/>
      <dgm:t>
        <a:bodyPr/>
        <a:lstStyle/>
        <a:p>
          <a:endParaRPr lang="ru-RU"/>
        </a:p>
      </dgm:t>
    </dgm:pt>
    <dgm:pt modelId="{C3B0F610-291D-49F2-86DF-C93834C88B09}">
      <dgm:prSet phldrT="[Текст]"/>
      <dgm:spPr/>
      <dgm:t>
        <a:bodyPr/>
        <a:lstStyle/>
        <a:p>
          <a:endParaRPr lang="ru-RU" dirty="0"/>
        </a:p>
      </dgm:t>
    </dgm:pt>
    <dgm:pt modelId="{2BECFA75-A107-465C-8A39-17C7BBD72F65}" type="parTrans" cxnId="{2B6D50DE-DA3F-4EAA-8A3C-A7819A89CB6D}">
      <dgm:prSet/>
      <dgm:spPr/>
      <dgm:t>
        <a:bodyPr/>
        <a:lstStyle/>
        <a:p>
          <a:endParaRPr lang="ru-RU"/>
        </a:p>
      </dgm:t>
    </dgm:pt>
    <dgm:pt modelId="{DFCAF333-44D3-4932-B919-18398FD4B466}" type="sibTrans" cxnId="{2B6D50DE-DA3F-4EAA-8A3C-A7819A89CB6D}">
      <dgm:prSet/>
      <dgm:spPr/>
      <dgm:t>
        <a:bodyPr/>
        <a:lstStyle/>
        <a:p>
          <a:endParaRPr lang="ru-RU"/>
        </a:p>
      </dgm:t>
    </dgm:pt>
    <dgm:pt modelId="{E59ABE41-CA08-4F0B-8493-87B1EE931F85}" type="pres">
      <dgm:prSet presAssocID="{FEDD1625-E99F-4BFC-816B-E1AFD6F33256}" presName="rootnode" presStyleCnt="0">
        <dgm:presLayoutVars>
          <dgm:chMax/>
          <dgm:chPref/>
          <dgm:dir/>
          <dgm:animLvl val="lvl"/>
        </dgm:presLayoutVars>
      </dgm:prSet>
      <dgm:spPr/>
      <dgm:t>
        <a:bodyPr/>
        <a:lstStyle/>
        <a:p>
          <a:endParaRPr lang="ru-RU"/>
        </a:p>
      </dgm:t>
    </dgm:pt>
    <dgm:pt modelId="{2A9CD45D-5AAB-430C-85E7-F7D12B7319E8}" type="pres">
      <dgm:prSet presAssocID="{99F78D18-1E9D-49AD-836D-3995EDE5DFDA}" presName="composite" presStyleCnt="0"/>
      <dgm:spPr/>
    </dgm:pt>
    <dgm:pt modelId="{2A821B92-E3B3-427E-94E3-002EC7D277CE}" type="pres">
      <dgm:prSet presAssocID="{99F78D18-1E9D-49AD-836D-3995EDE5DFDA}" presName="bentUpArrow1" presStyleLbl="alignImgPlace1" presStyleIdx="0" presStyleCnt="2"/>
      <dgm:spPr/>
    </dgm:pt>
    <dgm:pt modelId="{C6F51B04-5701-4560-BC35-FEBB55698DCF}" type="pres">
      <dgm:prSet presAssocID="{99F78D18-1E9D-49AD-836D-3995EDE5DFDA}" presName="ParentText" presStyleLbl="node1" presStyleIdx="0" presStyleCnt="3">
        <dgm:presLayoutVars>
          <dgm:chMax val="1"/>
          <dgm:chPref val="1"/>
          <dgm:bulletEnabled val="1"/>
        </dgm:presLayoutVars>
      </dgm:prSet>
      <dgm:spPr/>
      <dgm:t>
        <a:bodyPr/>
        <a:lstStyle/>
        <a:p>
          <a:endParaRPr lang="ru-RU"/>
        </a:p>
      </dgm:t>
    </dgm:pt>
    <dgm:pt modelId="{A5AE2C8E-AF64-4592-93E6-1B0FF4347642}" type="pres">
      <dgm:prSet presAssocID="{99F78D18-1E9D-49AD-836D-3995EDE5DFDA}" presName="ChildText" presStyleLbl="revTx" presStyleIdx="0" presStyleCnt="2">
        <dgm:presLayoutVars>
          <dgm:chMax val="0"/>
          <dgm:chPref val="0"/>
          <dgm:bulletEnabled val="1"/>
        </dgm:presLayoutVars>
      </dgm:prSet>
      <dgm:spPr/>
    </dgm:pt>
    <dgm:pt modelId="{B22F4AD5-2B81-4C02-A742-EDFC6B0EF071}" type="pres">
      <dgm:prSet presAssocID="{68B882A9-778F-4554-B545-3811E3F12E0A}" presName="sibTrans" presStyleCnt="0"/>
      <dgm:spPr/>
    </dgm:pt>
    <dgm:pt modelId="{86ED1D8F-DA7C-42EA-8EDD-59D81FF92D7B}" type="pres">
      <dgm:prSet presAssocID="{D211047E-085A-4348-B867-8088D7C4ED97}" presName="composite" presStyleCnt="0"/>
      <dgm:spPr/>
    </dgm:pt>
    <dgm:pt modelId="{02D4F0C7-CE4C-417D-A6FA-75F6435BEE6D}" type="pres">
      <dgm:prSet presAssocID="{D211047E-085A-4348-B867-8088D7C4ED97}" presName="bentUpArrow1" presStyleLbl="alignImgPlace1" presStyleIdx="1" presStyleCnt="2"/>
      <dgm:spPr/>
    </dgm:pt>
    <dgm:pt modelId="{21277D68-D798-4B8F-9D69-9A314B9B2488}" type="pres">
      <dgm:prSet presAssocID="{D211047E-085A-4348-B867-8088D7C4ED97}" presName="ParentText" presStyleLbl="node1" presStyleIdx="1" presStyleCnt="3">
        <dgm:presLayoutVars>
          <dgm:chMax val="1"/>
          <dgm:chPref val="1"/>
          <dgm:bulletEnabled val="1"/>
        </dgm:presLayoutVars>
      </dgm:prSet>
      <dgm:spPr/>
      <dgm:t>
        <a:bodyPr/>
        <a:lstStyle/>
        <a:p>
          <a:endParaRPr lang="ru-RU"/>
        </a:p>
      </dgm:t>
    </dgm:pt>
    <dgm:pt modelId="{C2CEC341-742F-4778-BF7D-2674E8CBB34B}" type="pres">
      <dgm:prSet presAssocID="{D211047E-085A-4348-B867-8088D7C4ED97}" presName="ChildText" presStyleLbl="revTx" presStyleIdx="1" presStyleCnt="2">
        <dgm:presLayoutVars>
          <dgm:chMax val="0"/>
          <dgm:chPref val="0"/>
          <dgm:bulletEnabled val="1"/>
        </dgm:presLayoutVars>
      </dgm:prSet>
      <dgm:spPr/>
    </dgm:pt>
    <dgm:pt modelId="{101935B6-F13F-4724-B6B1-AA5D97B977C1}" type="pres">
      <dgm:prSet presAssocID="{542AD954-5989-4942-A1BA-096B6440AF63}" presName="sibTrans" presStyleCnt="0"/>
      <dgm:spPr/>
    </dgm:pt>
    <dgm:pt modelId="{71D1A1D5-DCBC-47A3-8C14-CBD33DD073D8}" type="pres">
      <dgm:prSet presAssocID="{C3B0F610-291D-49F2-86DF-C93834C88B09}" presName="composite" presStyleCnt="0"/>
      <dgm:spPr/>
    </dgm:pt>
    <dgm:pt modelId="{2716847E-1624-4CDE-9B90-64EE506E187E}" type="pres">
      <dgm:prSet presAssocID="{C3B0F610-291D-49F2-86DF-C93834C88B09}" presName="ParentText" presStyleLbl="node1" presStyleIdx="2" presStyleCnt="3">
        <dgm:presLayoutVars>
          <dgm:chMax val="1"/>
          <dgm:chPref val="1"/>
          <dgm:bulletEnabled val="1"/>
        </dgm:presLayoutVars>
      </dgm:prSet>
      <dgm:spPr/>
      <dgm:t>
        <a:bodyPr/>
        <a:lstStyle/>
        <a:p>
          <a:endParaRPr lang="ru-RU"/>
        </a:p>
      </dgm:t>
    </dgm:pt>
  </dgm:ptLst>
  <dgm:cxnLst>
    <dgm:cxn modelId="{9029E0F7-91D8-44FB-9CCE-8474D1F10BAC}" type="presOf" srcId="{C3B0F610-291D-49F2-86DF-C93834C88B09}" destId="{2716847E-1624-4CDE-9B90-64EE506E187E}" srcOrd="0" destOrd="0" presId="urn:microsoft.com/office/officeart/2005/8/layout/StepDownProcess"/>
    <dgm:cxn modelId="{51E5F3F5-341A-4E99-A618-68D626A61668}" type="presOf" srcId="{FEDD1625-E99F-4BFC-816B-E1AFD6F33256}" destId="{E59ABE41-CA08-4F0B-8493-87B1EE931F85}" srcOrd="0" destOrd="0" presId="urn:microsoft.com/office/officeart/2005/8/layout/StepDownProcess"/>
    <dgm:cxn modelId="{2B6D50DE-DA3F-4EAA-8A3C-A7819A89CB6D}" srcId="{FEDD1625-E99F-4BFC-816B-E1AFD6F33256}" destId="{C3B0F610-291D-49F2-86DF-C93834C88B09}" srcOrd="2" destOrd="0" parTransId="{2BECFA75-A107-465C-8A39-17C7BBD72F65}" sibTransId="{DFCAF333-44D3-4932-B919-18398FD4B466}"/>
    <dgm:cxn modelId="{69F3F858-910A-47A9-9B74-9928823A72B8}" type="presOf" srcId="{D211047E-085A-4348-B867-8088D7C4ED97}" destId="{21277D68-D798-4B8F-9D69-9A314B9B2488}" srcOrd="0" destOrd="0" presId="urn:microsoft.com/office/officeart/2005/8/layout/StepDownProcess"/>
    <dgm:cxn modelId="{C322824F-C843-4E18-8610-D8212B053B0B}" srcId="{FEDD1625-E99F-4BFC-816B-E1AFD6F33256}" destId="{99F78D18-1E9D-49AD-836D-3995EDE5DFDA}" srcOrd="0" destOrd="0" parTransId="{FF241D19-9630-43E2-9224-AF09041CE29B}" sibTransId="{68B882A9-778F-4554-B545-3811E3F12E0A}"/>
    <dgm:cxn modelId="{2C00A15B-B7F5-4FD9-B058-AA190C032969}" type="presOf" srcId="{99F78D18-1E9D-49AD-836D-3995EDE5DFDA}" destId="{C6F51B04-5701-4560-BC35-FEBB55698DCF}" srcOrd="0" destOrd="0" presId="urn:microsoft.com/office/officeart/2005/8/layout/StepDownProcess"/>
    <dgm:cxn modelId="{53A7313E-F1D7-4F3C-88C7-3323C7B2011A}" srcId="{FEDD1625-E99F-4BFC-816B-E1AFD6F33256}" destId="{D211047E-085A-4348-B867-8088D7C4ED97}" srcOrd="1" destOrd="0" parTransId="{82663CA7-CDF9-4E95-B1D4-AFA80E4DBC88}" sibTransId="{542AD954-5989-4942-A1BA-096B6440AF63}"/>
    <dgm:cxn modelId="{23EF8E13-04AE-46DF-8F8F-48FD99089EEF}" type="presParOf" srcId="{E59ABE41-CA08-4F0B-8493-87B1EE931F85}" destId="{2A9CD45D-5AAB-430C-85E7-F7D12B7319E8}" srcOrd="0" destOrd="0" presId="urn:microsoft.com/office/officeart/2005/8/layout/StepDownProcess"/>
    <dgm:cxn modelId="{05748369-507C-4466-9C61-1CEB685788D6}" type="presParOf" srcId="{2A9CD45D-5AAB-430C-85E7-F7D12B7319E8}" destId="{2A821B92-E3B3-427E-94E3-002EC7D277CE}" srcOrd="0" destOrd="0" presId="urn:microsoft.com/office/officeart/2005/8/layout/StepDownProcess"/>
    <dgm:cxn modelId="{01D7ABCF-9657-44CA-B5DD-C343A22B6BD4}" type="presParOf" srcId="{2A9CD45D-5AAB-430C-85E7-F7D12B7319E8}" destId="{C6F51B04-5701-4560-BC35-FEBB55698DCF}" srcOrd="1" destOrd="0" presId="urn:microsoft.com/office/officeart/2005/8/layout/StepDownProcess"/>
    <dgm:cxn modelId="{C5DE67C9-D20C-452D-8306-96EC2C1BF3C0}" type="presParOf" srcId="{2A9CD45D-5AAB-430C-85E7-F7D12B7319E8}" destId="{A5AE2C8E-AF64-4592-93E6-1B0FF4347642}" srcOrd="2" destOrd="0" presId="urn:microsoft.com/office/officeart/2005/8/layout/StepDownProcess"/>
    <dgm:cxn modelId="{FBF9D093-93DC-4CFE-B83D-17552B7D14D9}" type="presParOf" srcId="{E59ABE41-CA08-4F0B-8493-87B1EE931F85}" destId="{B22F4AD5-2B81-4C02-A742-EDFC6B0EF071}" srcOrd="1" destOrd="0" presId="urn:microsoft.com/office/officeart/2005/8/layout/StepDownProcess"/>
    <dgm:cxn modelId="{9ECE4F30-4EE2-4FE3-BA13-7983306A9018}" type="presParOf" srcId="{E59ABE41-CA08-4F0B-8493-87B1EE931F85}" destId="{86ED1D8F-DA7C-42EA-8EDD-59D81FF92D7B}" srcOrd="2" destOrd="0" presId="urn:microsoft.com/office/officeart/2005/8/layout/StepDownProcess"/>
    <dgm:cxn modelId="{A5143D13-8F05-4512-86A5-6EE59B959850}" type="presParOf" srcId="{86ED1D8F-DA7C-42EA-8EDD-59D81FF92D7B}" destId="{02D4F0C7-CE4C-417D-A6FA-75F6435BEE6D}" srcOrd="0" destOrd="0" presId="urn:microsoft.com/office/officeart/2005/8/layout/StepDownProcess"/>
    <dgm:cxn modelId="{42C9DBF2-77B6-45C1-91C5-9160C59ADED3}" type="presParOf" srcId="{86ED1D8F-DA7C-42EA-8EDD-59D81FF92D7B}" destId="{21277D68-D798-4B8F-9D69-9A314B9B2488}" srcOrd="1" destOrd="0" presId="urn:microsoft.com/office/officeart/2005/8/layout/StepDownProcess"/>
    <dgm:cxn modelId="{A49CA943-2F9A-4485-B02D-844813D2A809}" type="presParOf" srcId="{86ED1D8F-DA7C-42EA-8EDD-59D81FF92D7B}" destId="{C2CEC341-742F-4778-BF7D-2674E8CBB34B}" srcOrd="2" destOrd="0" presId="urn:microsoft.com/office/officeart/2005/8/layout/StepDownProcess"/>
    <dgm:cxn modelId="{08704DBE-68B3-4A14-BE51-71B7B59D4010}" type="presParOf" srcId="{E59ABE41-CA08-4F0B-8493-87B1EE931F85}" destId="{101935B6-F13F-4724-B6B1-AA5D97B977C1}" srcOrd="3" destOrd="0" presId="urn:microsoft.com/office/officeart/2005/8/layout/StepDownProcess"/>
    <dgm:cxn modelId="{DCC818BE-A953-4FC6-9CF3-31DE135552A0}" type="presParOf" srcId="{E59ABE41-CA08-4F0B-8493-87B1EE931F85}" destId="{71D1A1D5-DCBC-47A3-8C14-CBD33DD073D8}" srcOrd="4" destOrd="0" presId="urn:microsoft.com/office/officeart/2005/8/layout/StepDownProcess"/>
    <dgm:cxn modelId="{427C56CC-EE73-4677-AB80-8A66A065F04C}" type="presParOf" srcId="{71D1A1D5-DCBC-47A3-8C14-CBD33DD073D8}" destId="{2716847E-1624-4CDE-9B90-64EE506E187E}" srcOrd="0" destOrd="0" presId="urn:microsoft.com/office/officeart/2005/8/layout/StepDown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E61BC7-4910-4608-A001-70FFF4C7A931}" type="doc">
      <dgm:prSet loTypeId="urn:microsoft.com/office/officeart/2005/8/layout/pyramid2" loCatId="pyramid" qsTypeId="urn:microsoft.com/office/officeart/2005/8/quickstyle/3d2" qsCatId="3D" csTypeId="urn:microsoft.com/office/officeart/2005/8/colors/accent6_2" csCatId="accent6" phldr="1"/>
      <dgm:spPr/>
    </dgm:pt>
    <dgm:pt modelId="{878884D4-DF2D-4B42-8D71-EDA82AA3C7CF}">
      <dgm:prSet phldrT="[Текст]"/>
      <dgm:spPr/>
      <dgm:t>
        <a:bodyPr/>
        <a:lstStyle/>
        <a:p>
          <a:endParaRPr lang="ru-RU" dirty="0"/>
        </a:p>
      </dgm:t>
    </dgm:pt>
    <dgm:pt modelId="{669BE726-3DB3-4A28-BBFF-57DDE88C20E3}" type="parTrans" cxnId="{2640BB13-925D-4A51-8E28-C1E556F0E67C}">
      <dgm:prSet/>
      <dgm:spPr/>
      <dgm:t>
        <a:bodyPr/>
        <a:lstStyle/>
        <a:p>
          <a:endParaRPr lang="ru-RU"/>
        </a:p>
      </dgm:t>
    </dgm:pt>
    <dgm:pt modelId="{E5089722-07DD-4518-8F34-DD81D29C06E5}" type="sibTrans" cxnId="{2640BB13-925D-4A51-8E28-C1E556F0E67C}">
      <dgm:prSet/>
      <dgm:spPr/>
      <dgm:t>
        <a:bodyPr/>
        <a:lstStyle/>
        <a:p>
          <a:endParaRPr lang="ru-RU"/>
        </a:p>
      </dgm:t>
    </dgm:pt>
    <dgm:pt modelId="{87C5A105-DE3B-4711-BD85-7A77A1BFF526}">
      <dgm:prSet phldrT="[Текст]"/>
      <dgm:spPr/>
      <dgm:t>
        <a:bodyPr/>
        <a:lstStyle/>
        <a:p>
          <a:endParaRPr lang="ru-RU" dirty="0"/>
        </a:p>
      </dgm:t>
    </dgm:pt>
    <dgm:pt modelId="{CD624E44-4236-4A98-8276-BB23BE5FF0A3}" type="sibTrans" cxnId="{C2CAA5BB-6531-4E4E-97E9-6771AF3553B4}">
      <dgm:prSet/>
      <dgm:spPr/>
      <dgm:t>
        <a:bodyPr/>
        <a:lstStyle/>
        <a:p>
          <a:endParaRPr lang="ru-RU"/>
        </a:p>
      </dgm:t>
    </dgm:pt>
    <dgm:pt modelId="{79660FD5-D6EC-43BA-A105-156E67C5C727}" type="parTrans" cxnId="{C2CAA5BB-6531-4E4E-97E9-6771AF3553B4}">
      <dgm:prSet/>
      <dgm:spPr/>
      <dgm:t>
        <a:bodyPr/>
        <a:lstStyle/>
        <a:p>
          <a:endParaRPr lang="ru-RU"/>
        </a:p>
      </dgm:t>
    </dgm:pt>
    <dgm:pt modelId="{3D38B583-4776-4945-B3ED-523E56F92C23}">
      <dgm:prSet phldrT="[Текст]"/>
      <dgm:spPr/>
      <dgm:t>
        <a:bodyPr/>
        <a:lstStyle/>
        <a:p>
          <a:endParaRPr lang="ru-RU" dirty="0"/>
        </a:p>
      </dgm:t>
    </dgm:pt>
    <dgm:pt modelId="{16703759-4F20-4922-BBFE-71EE73B730ED}" type="sibTrans" cxnId="{314F2029-17EB-4996-B417-B5E2F6E66F50}">
      <dgm:prSet/>
      <dgm:spPr/>
      <dgm:t>
        <a:bodyPr/>
        <a:lstStyle/>
        <a:p>
          <a:endParaRPr lang="ru-RU"/>
        </a:p>
      </dgm:t>
    </dgm:pt>
    <dgm:pt modelId="{EDDF8D34-8E66-4F44-B6F0-5BF42D81346D}" type="parTrans" cxnId="{314F2029-17EB-4996-B417-B5E2F6E66F50}">
      <dgm:prSet/>
      <dgm:spPr/>
      <dgm:t>
        <a:bodyPr/>
        <a:lstStyle/>
        <a:p>
          <a:endParaRPr lang="ru-RU"/>
        </a:p>
      </dgm:t>
    </dgm:pt>
    <dgm:pt modelId="{C3E3CB42-387C-49D2-A3A0-EF1E8C64EEAD}" type="pres">
      <dgm:prSet presAssocID="{36E61BC7-4910-4608-A001-70FFF4C7A931}" presName="compositeShape" presStyleCnt="0">
        <dgm:presLayoutVars>
          <dgm:dir/>
          <dgm:resizeHandles/>
        </dgm:presLayoutVars>
      </dgm:prSet>
      <dgm:spPr/>
    </dgm:pt>
    <dgm:pt modelId="{D6DE9CAB-F462-484A-8575-ED7117FB2188}" type="pres">
      <dgm:prSet presAssocID="{36E61BC7-4910-4608-A001-70FFF4C7A931}" presName="pyramid" presStyleLbl="node1" presStyleIdx="0" presStyleCnt="1" custLinFactNeighborY="-455"/>
      <dgm:spPr/>
    </dgm:pt>
    <dgm:pt modelId="{6AC142A3-22EA-4EC2-9D55-A0B2A6618982}" type="pres">
      <dgm:prSet presAssocID="{36E61BC7-4910-4608-A001-70FFF4C7A931}" presName="theList" presStyleCnt="0"/>
      <dgm:spPr/>
    </dgm:pt>
    <dgm:pt modelId="{0C1AD21E-370C-4AA8-902D-8614ECEBD766}" type="pres">
      <dgm:prSet presAssocID="{3D38B583-4776-4945-B3ED-523E56F92C23}" presName="aNode" presStyleLbl="fgAcc1" presStyleIdx="0" presStyleCnt="3">
        <dgm:presLayoutVars>
          <dgm:bulletEnabled val="1"/>
        </dgm:presLayoutVars>
      </dgm:prSet>
      <dgm:spPr/>
      <dgm:t>
        <a:bodyPr/>
        <a:lstStyle/>
        <a:p>
          <a:endParaRPr lang="ru-RU"/>
        </a:p>
      </dgm:t>
    </dgm:pt>
    <dgm:pt modelId="{24C43F69-A3E3-43FD-A6D5-B72D9A0B88A4}" type="pres">
      <dgm:prSet presAssocID="{3D38B583-4776-4945-B3ED-523E56F92C23}" presName="aSpace" presStyleCnt="0"/>
      <dgm:spPr/>
    </dgm:pt>
    <dgm:pt modelId="{88A2C9D1-EA99-473C-9666-2789D15096A5}" type="pres">
      <dgm:prSet presAssocID="{87C5A105-DE3B-4711-BD85-7A77A1BFF526}" presName="aNode" presStyleLbl="fgAcc1" presStyleIdx="1" presStyleCnt="3">
        <dgm:presLayoutVars>
          <dgm:bulletEnabled val="1"/>
        </dgm:presLayoutVars>
      </dgm:prSet>
      <dgm:spPr/>
      <dgm:t>
        <a:bodyPr/>
        <a:lstStyle/>
        <a:p>
          <a:endParaRPr lang="ru-RU"/>
        </a:p>
      </dgm:t>
    </dgm:pt>
    <dgm:pt modelId="{AA11F0F4-F49C-49FC-B91C-4E69B73E1C41}" type="pres">
      <dgm:prSet presAssocID="{87C5A105-DE3B-4711-BD85-7A77A1BFF526}" presName="aSpace" presStyleCnt="0"/>
      <dgm:spPr/>
    </dgm:pt>
    <dgm:pt modelId="{A23EEAF9-4CFB-413C-9831-32415CAFD023}" type="pres">
      <dgm:prSet presAssocID="{878884D4-DF2D-4B42-8D71-EDA82AA3C7CF}" presName="aNode" presStyleLbl="fgAcc1" presStyleIdx="2" presStyleCnt="3">
        <dgm:presLayoutVars>
          <dgm:bulletEnabled val="1"/>
        </dgm:presLayoutVars>
      </dgm:prSet>
      <dgm:spPr/>
      <dgm:t>
        <a:bodyPr/>
        <a:lstStyle/>
        <a:p>
          <a:endParaRPr lang="ru-RU"/>
        </a:p>
      </dgm:t>
    </dgm:pt>
    <dgm:pt modelId="{67DC9BAF-ED82-475E-B2A8-EDA5555EDD6E}" type="pres">
      <dgm:prSet presAssocID="{878884D4-DF2D-4B42-8D71-EDA82AA3C7CF}" presName="aSpace" presStyleCnt="0"/>
      <dgm:spPr/>
    </dgm:pt>
  </dgm:ptLst>
  <dgm:cxnLst>
    <dgm:cxn modelId="{E1A692B7-545B-4A8D-BD6D-F5C042A5B5F1}" type="presOf" srcId="{36E61BC7-4910-4608-A001-70FFF4C7A931}" destId="{C3E3CB42-387C-49D2-A3A0-EF1E8C64EEAD}" srcOrd="0" destOrd="0" presId="urn:microsoft.com/office/officeart/2005/8/layout/pyramid2"/>
    <dgm:cxn modelId="{314F2029-17EB-4996-B417-B5E2F6E66F50}" srcId="{36E61BC7-4910-4608-A001-70FFF4C7A931}" destId="{3D38B583-4776-4945-B3ED-523E56F92C23}" srcOrd="0" destOrd="0" parTransId="{EDDF8D34-8E66-4F44-B6F0-5BF42D81346D}" sibTransId="{16703759-4F20-4922-BBFE-71EE73B730ED}"/>
    <dgm:cxn modelId="{B2646F9E-F8DE-4632-BEB2-D226EF6256C7}" type="presOf" srcId="{87C5A105-DE3B-4711-BD85-7A77A1BFF526}" destId="{88A2C9D1-EA99-473C-9666-2789D15096A5}" srcOrd="0" destOrd="0" presId="urn:microsoft.com/office/officeart/2005/8/layout/pyramid2"/>
    <dgm:cxn modelId="{C2CAA5BB-6531-4E4E-97E9-6771AF3553B4}" srcId="{36E61BC7-4910-4608-A001-70FFF4C7A931}" destId="{87C5A105-DE3B-4711-BD85-7A77A1BFF526}" srcOrd="1" destOrd="0" parTransId="{79660FD5-D6EC-43BA-A105-156E67C5C727}" sibTransId="{CD624E44-4236-4A98-8276-BB23BE5FF0A3}"/>
    <dgm:cxn modelId="{B6644572-7D1E-48A3-9A4D-7F339C5574F0}" type="presOf" srcId="{878884D4-DF2D-4B42-8D71-EDA82AA3C7CF}" destId="{A23EEAF9-4CFB-413C-9831-32415CAFD023}" srcOrd="0" destOrd="0" presId="urn:microsoft.com/office/officeart/2005/8/layout/pyramid2"/>
    <dgm:cxn modelId="{2640BB13-925D-4A51-8E28-C1E556F0E67C}" srcId="{36E61BC7-4910-4608-A001-70FFF4C7A931}" destId="{878884D4-DF2D-4B42-8D71-EDA82AA3C7CF}" srcOrd="2" destOrd="0" parTransId="{669BE726-3DB3-4A28-BBFF-57DDE88C20E3}" sibTransId="{E5089722-07DD-4518-8F34-DD81D29C06E5}"/>
    <dgm:cxn modelId="{13493B7C-2798-4DAE-A352-5064250FC9A9}" type="presOf" srcId="{3D38B583-4776-4945-B3ED-523E56F92C23}" destId="{0C1AD21E-370C-4AA8-902D-8614ECEBD766}" srcOrd="0" destOrd="0" presId="urn:microsoft.com/office/officeart/2005/8/layout/pyramid2"/>
    <dgm:cxn modelId="{9C2C9113-F2EF-4371-8C0A-2BC7E655CBC6}" type="presParOf" srcId="{C3E3CB42-387C-49D2-A3A0-EF1E8C64EEAD}" destId="{D6DE9CAB-F462-484A-8575-ED7117FB2188}" srcOrd="0" destOrd="0" presId="urn:microsoft.com/office/officeart/2005/8/layout/pyramid2"/>
    <dgm:cxn modelId="{228EFA01-6FF9-45D1-A910-55732EB9F9C6}" type="presParOf" srcId="{C3E3CB42-387C-49D2-A3A0-EF1E8C64EEAD}" destId="{6AC142A3-22EA-4EC2-9D55-A0B2A6618982}" srcOrd="1" destOrd="0" presId="urn:microsoft.com/office/officeart/2005/8/layout/pyramid2"/>
    <dgm:cxn modelId="{0874A3BE-57E5-4422-8B0D-5B0E3255C8C4}" type="presParOf" srcId="{6AC142A3-22EA-4EC2-9D55-A0B2A6618982}" destId="{0C1AD21E-370C-4AA8-902D-8614ECEBD766}" srcOrd="0" destOrd="0" presId="urn:microsoft.com/office/officeart/2005/8/layout/pyramid2"/>
    <dgm:cxn modelId="{50F2B6FD-D044-42E5-9109-E823E00034A4}" type="presParOf" srcId="{6AC142A3-22EA-4EC2-9D55-A0B2A6618982}" destId="{24C43F69-A3E3-43FD-A6D5-B72D9A0B88A4}" srcOrd="1" destOrd="0" presId="urn:microsoft.com/office/officeart/2005/8/layout/pyramid2"/>
    <dgm:cxn modelId="{F0391C69-1CFE-4945-8F9F-229537C79A11}" type="presParOf" srcId="{6AC142A3-22EA-4EC2-9D55-A0B2A6618982}" destId="{88A2C9D1-EA99-473C-9666-2789D15096A5}" srcOrd="2" destOrd="0" presId="urn:microsoft.com/office/officeart/2005/8/layout/pyramid2"/>
    <dgm:cxn modelId="{4743F1A4-4FEE-4F5E-AB3E-F18A185218F1}" type="presParOf" srcId="{6AC142A3-22EA-4EC2-9D55-A0B2A6618982}" destId="{AA11F0F4-F49C-49FC-B91C-4E69B73E1C41}" srcOrd="3" destOrd="0" presId="urn:microsoft.com/office/officeart/2005/8/layout/pyramid2"/>
    <dgm:cxn modelId="{5BAD9BA2-E655-43E9-B23E-62BB9CA49292}" type="presParOf" srcId="{6AC142A3-22EA-4EC2-9D55-A0B2A6618982}" destId="{A23EEAF9-4CFB-413C-9831-32415CAFD023}" srcOrd="4" destOrd="0" presId="urn:microsoft.com/office/officeart/2005/8/layout/pyramid2"/>
    <dgm:cxn modelId="{075A3F97-2B1A-4A55-A9DA-0168D2463A88}" type="presParOf" srcId="{6AC142A3-22EA-4EC2-9D55-A0B2A6618982}" destId="{67DC9BAF-ED82-475E-B2A8-EDA5555EDD6E}" srcOrd="5"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B78525-4E09-4A12-97D6-62BEDD60A606}" type="doc">
      <dgm:prSet loTypeId="urn:microsoft.com/office/officeart/2009/3/layout/StepUpProcess" loCatId="process" qsTypeId="urn:microsoft.com/office/officeart/2005/8/quickstyle/3d2" qsCatId="3D" csTypeId="urn:microsoft.com/office/officeart/2005/8/colors/colorful4" csCatId="colorful" phldr="1"/>
      <dgm:spPr/>
      <dgm:t>
        <a:bodyPr/>
        <a:lstStyle/>
        <a:p>
          <a:endParaRPr lang="ru-RU"/>
        </a:p>
      </dgm:t>
    </dgm:pt>
    <dgm:pt modelId="{E1A42AEC-F2D4-447C-B04B-21ECD60856EA}">
      <dgm:prSet phldrT="[Текст]"/>
      <dgm:spPr/>
      <dgm:t>
        <a:bodyPr/>
        <a:lstStyle/>
        <a:p>
          <a:endParaRPr lang="ru-RU" dirty="0"/>
        </a:p>
      </dgm:t>
    </dgm:pt>
    <dgm:pt modelId="{B82A1D37-F741-47CB-9EC6-4B8C02108EE7}" type="parTrans" cxnId="{2A247C7B-55AB-49F4-A07F-995C19C51E3C}">
      <dgm:prSet/>
      <dgm:spPr/>
      <dgm:t>
        <a:bodyPr/>
        <a:lstStyle/>
        <a:p>
          <a:endParaRPr lang="ru-RU"/>
        </a:p>
      </dgm:t>
    </dgm:pt>
    <dgm:pt modelId="{0D036DA2-EEB8-498E-B54B-8E8FB1FD53A2}" type="sibTrans" cxnId="{2A247C7B-55AB-49F4-A07F-995C19C51E3C}">
      <dgm:prSet/>
      <dgm:spPr/>
      <dgm:t>
        <a:bodyPr/>
        <a:lstStyle/>
        <a:p>
          <a:endParaRPr lang="ru-RU"/>
        </a:p>
      </dgm:t>
    </dgm:pt>
    <dgm:pt modelId="{16866FF0-D089-4424-ADFF-A9057818E2BE}">
      <dgm:prSet phldrT="[Текст]"/>
      <dgm:spPr/>
      <dgm:t>
        <a:bodyPr/>
        <a:lstStyle/>
        <a:p>
          <a:endParaRPr lang="ru-RU" dirty="0"/>
        </a:p>
      </dgm:t>
    </dgm:pt>
    <dgm:pt modelId="{F644A1FD-AB8E-4B21-BDC6-4F891DAC79E4}" type="parTrans" cxnId="{8170C6A2-209F-40A2-B927-9E4DE15B1B9B}">
      <dgm:prSet/>
      <dgm:spPr/>
      <dgm:t>
        <a:bodyPr/>
        <a:lstStyle/>
        <a:p>
          <a:endParaRPr lang="ru-RU"/>
        </a:p>
      </dgm:t>
    </dgm:pt>
    <dgm:pt modelId="{200AA667-7DDC-4BF1-A02C-9B1AE47F0844}" type="sibTrans" cxnId="{8170C6A2-209F-40A2-B927-9E4DE15B1B9B}">
      <dgm:prSet/>
      <dgm:spPr/>
      <dgm:t>
        <a:bodyPr/>
        <a:lstStyle/>
        <a:p>
          <a:endParaRPr lang="ru-RU"/>
        </a:p>
      </dgm:t>
    </dgm:pt>
    <dgm:pt modelId="{61B78552-C4A6-4234-ADF0-3BC47E597D0F}">
      <dgm:prSet phldrT="[Текст]"/>
      <dgm:spPr/>
      <dgm:t>
        <a:bodyPr/>
        <a:lstStyle/>
        <a:p>
          <a:endParaRPr lang="ru-RU" dirty="0"/>
        </a:p>
      </dgm:t>
    </dgm:pt>
    <dgm:pt modelId="{8D7F801E-E28B-4C5B-A543-64D8239879A5}" type="sibTrans" cxnId="{7B29B6C8-481D-43BC-99F4-7D97B16C1A20}">
      <dgm:prSet/>
      <dgm:spPr/>
      <dgm:t>
        <a:bodyPr/>
        <a:lstStyle/>
        <a:p>
          <a:endParaRPr lang="ru-RU"/>
        </a:p>
      </dgm:t>
    </dgm:pt>
    <dgm:pt modelId="{6926E28E-D35A-4E26-A716-98BCE3993629}" type="parTrans" cxnId="{7B29B6C8-481D-43BC-99F4-7D97B16C1A20}">
      <dgm:prSet/>
      <dgm:spPr/>
      <dgm:t>
        <a:bodyPr/>
        <a:lstStyle/>
        <a:p>
          <a:endParaRPr lang="ru-RU"/>
        </a:p>
      </dgm:t>
    </dgm:pt>
    <dgm:pt modelId="{4DD7CB50-8F5E-4069-8A01-19D0532C169A}" type="pres">
      <dgm:prSet presAssocID="{6BB78525-4E09-4A12-97D6-62BEDD60A606}" presName="rootnode" presStyleCnt="0">
        <dgm:presLayoutVars>
          <dgm:chMax/>
          <dgm:chPref/>
          <dgm:dir/>
          <dgm:animLvl val="lvl"/>
        </dgm:presLayoutVars>
      </dgm:prSet>
      <dgm:spPr/>
      <dgm:t>
        <a:bodyPr/>
        <a:lstStyle/>
        <a:p>
          <a:endParaRPr lang="ru-RU"/>
        </a:p>
      </dgm:t>
    </dgm:pt>
    <dgm:pt modelId="{C2E57BEF-F24B-423B-9141-007BD89CD49F}" type="pres">
      <dgm:prSet presAssocID="{E1A42AEC-F2D4-447C-B04B-21ECD60856EA}" presName="composite" presStyleCnt="0"/>
      <dgm:spPr/>
    </dgm:pt>
    <dgm:pt modelId="{B73C5CD6-6462-464B-95AA-9BD2F678444F}" type="pres">
      <dgm:prSet presAssocID="{E1A42AEC-F2D4-447C-B04B-21ECD60856EA}" presName="LShape" presStyleLbl="alignNode1" presStyleIdx="0" presStyleCnt="5"/>
      <dgm:spPr/>
    </dgm:pt>
    <dgm:pt modelId="{3670DE8E-B077-445C-A3B3-2551A3703666}" type="pres">
      <dgm:prSet presAssocID="{E1A42AEC-F2D4-447C-B04B-21ECD60856EA}" presName="ParentText" presStyleLbl="revTx" presStyleIdx="0" presStyleCnt="3">
        <dgm:presLayoutVars>
          <dgm:chMax val="0"/>
          <dgm:chPref val="0"/>
          <dgm:bulletEnabled val="1"/>
        </dgm:presLayoutVars>
      </dgm:prSet>
      <dgm:spPr/>
      <dgm:t>
        <a:bodyPr/>
        <a:lstStyle/>
        <a:p>
          <a:endParaRPr lang="ru-RU"/>
        </a:p>
      </dgm:t>
    </dgm:pt>
    <dgm:pt modelId="{8FC9DE02-39F1-4735-9F9B-A7C083AD50EE}" type="pres">
      <dgm:prSet presAssocID="{E1A42AEC-F2D4-447C-B04B-21ECD60856EA}" presName="Triangle" presStyleLbl="alignNode1" presStyleIdx="1" presStyleCnt="5"/>
      <dgm:spPr/>
    </dgm:pt>
    <dgm:pt modelId="{C54F8C63-04E7-4FC7-89F2-EA7942994F67}" type="pres">
      <dgm:prSet presAssocID="{0D036DA2-EEB8-498E-B54B-8E8FB1FD53A2}" presName="sibTrans" presStyleCnt="0"/>
      <dgm:spPr/>
    </dgm:pt>
    <dgm:pt modelId="{2FE4EBFB-DFCB-422B-A3C9-A1ABD100F558}" type="pres">
      <dgm:prSet presAssocID="{0D036DA2-EEB8-498E-B54B-8E8FB1FD53A2}" presName="space" presStyleCnt="0"/>
      <dgm:spPr/>
    </dgm:pt>
    <dgm:pt modelId="{D8E0B997-6466-49B3-A164-DADFA0F5B554}" type="pres">
      <dgm:prSet presAssocID="{61B78552-C4A6-4234-ADF0-3BC47E597D0F}" presName="composite" presStyleCnt="0"/>
      <dgm:spPr/>
    </dgm:pt>
    <dgm:pt modelId="{7A415514-CF65-497E-9B8A-FA9C2FDB806E}" type="pres">
      <dgm:prSet presAssocID="{61B78552-C4A6-4234-ADF0-3BC47E597D0F}" presName="LShape" presStyleLbl="alignNode1" presStyleIdx="2" presStyleCnt="5"/>
      <dgm:spPr/>
    </dgm:pt>
    <dgm:pt modelId="{96B73865-7531-48CE-BD1B-DFFA01CA121F}" type="pres">
      <dgm:prSet presAssocID="{61B78552-C4A6-4234-ADF0-3BC47E597D0F}" presName="ParentText" presStyleLbl="revTx" presStyleIdx="1" presStyleCnt="3">
        <dgm:presLayoutVars>
          <dgm:chMax val="0"/>
          <dgm:chPref val="0"/>
          <dgm:bulletEnabled val="1"/>
        </dgm:presLayoutVars>
      </dgm:prSet>
      <dgm:spPr/>
      <dgm:t>
        <a:bodyPr/>
        <a:lstStyle/>
        <a:p>
          <a:endParaRPr lang="ru-RU"/>
        </a:p>
      </dgm:t>
    </dgm:pt>
    <dgm:pt modelId="{E0821940-496F-43A9-AD12-C318363F9556}" type="pres">
      <dgm:prSet presAssocID="{61B78552-C4A6-4234-ADF0-3BC47E597D0F}" presName="Triangle" presStyleLbl="alignNode1" presStyleIdx="3" presStyleCnt="5"/>
      <dgm:spPr/>
    </dgm:pt>
    <dgm:pt modelId="{20205205-565F-4D58-A553-8F9BB7E54CF1}" type="pres">
      <dgm:prSet presAssocID="{8D7F801E-E28B-4C5B-A543-64D8239879A5}" presName="sibTrans" presStyleCnt="0"/>
      <dgm:spPr/>
    </dgm:pt>
    <dgm:pt modelId="{06BA11E5-6223-40E8-B57F-3021A660A7D6}" type="pres">
      <dgm:prSet presAssocID="{8D7F801E-E28B-4C5B-A543-64D8239879A5}" presName="space" presStyleCnt="0"/>
      <dgm:spPr/>
    </dgm:pt>
    <dgm:pt modelId="{797CD680-A27F-46E2-B2AB-FE2F6AA12361}" type="pres">
      <dgm:prSet presAssocID="{16866FF0-D089-4424-ADFF-A9057818E2BE}" presName="composite" presStyleCnt="0"/>
      <dgm:spPr/>
    </dgm:pt>
    <dgm:pt modelId="{360445A8-A85C-44A0-A2ED-C7093F948DD8}" type="pres">
      <dgm:prSet presAssocID="{16866FF0-D089-4424-ADFF-A9057818E2BE}" presName="LShape" presStyleLbl="alignNode1" presStyleIdx="4" presStyleCnt="5"/>
      <dgm:spPr/>
    </dgm:pt>
    <dgm:pt modelId="{A40E7B26-585A-4A3C-A856-4C2B71A0F6DC}" type="pres">
      <dgm:prSet presAssocID="{16866FF0-D089-4424-ADFF-A9057818E2BE}" presName="ParentText" presStyleLbl="revTx" presStyleIdx="2" presStyleCnt="3">
        <dgm:presLayoutVars>
          <dgm:chMax val="0"/>
          <dgm:chPref val="0"/>
          <dgm:bulletEnabled val="1"/>
        </dgm:presLayoutVars>
      </dgm:prSet>
      <dgm:spPr/>
      <dgm:t>
        <a:bodyPr/>
        <a:lstStyle/>
        <a:p>
          <a:endParaRPr lang="ru-RU"/>
        </a:p>
      </dgm:t>
    </dgm:pt>
  </dgm:ptLst>
  <dgm:cxnLst>
    <dgm:cxn modelId="{949AA77B-4F32-494F-B925-66C0E7722246}" type="presOf" srcId="{E1A42AEC-F2D4-447C-B04B-21ECD60856EA}" destId="{3670DE8E-B077-445C-A3B3-2551A3703666}" srcOrd="0" destOrd="0" presId="urn:microsoft.com/office/officeart/2009/3/layout/StepUpProcess"/>
    <dgm:cxn modelId="{8170C6A2-209F-40A2-B927-9E4DE15B1B9B}" srcId="{6BB78525-4E09-4A12-97D6-62BEDD60A606}" destId="{16866FF0-D089-4424-ADFF-A9057818E2BE}" srcOrd="2" destOrd="0" parTransId="{F644A1FD-AB8E-4B21-BDC6-4F891DAC79E4}" sibTransId="{200AA667-7DDC-4BF1-A02C-9B1AE47F0844}"/>
    <dgm:cxn modelId="{381EE2EC-147A-4D97-AB98-1EC7C1BAB75B}" type="presOf" srcId="{16866FF0-D089-4424-ADFF-A9057818E2BE}" destId="{A40E7B26-585A-4A3C-A856-4C2B71A0F6DC}" srcOrd="0" destOrd="0" presId="urn:microsoft.com/office/officeart/2009/3/layout/StepUpProcess"/>
    <dgm:cxn modelId="{99837044-EC2A-4BE3-96A4-A0AB1D73910B}" type="presOf" srcId="{6BB78525-4E09-4A12-97D6-62BEDD60A606}" destId="{4DD7CB50-8F5E-4069-8A01-19D0532C169A}" srcOrd="0" destOrd="0" presId="urn:microsoft.com/office/officeart/2009/3/layout/StepUpProcess"/>
    <dgm:cxn modelId="{D1CBDFCB-0EAF-47F0-9F72-C0FB4F145A33}" type="presOf" srcId="{61B78552-C4A6-4234-ADF0-3BC47E597D0F}" destId="{96B73865-7531-48CE-BD1B-DFFA01CA121F}" srcOrd="0" destOrd="0" presId="urn:microsoft.com/office/officeart/2009/3/layout/StepUpProcess"/>
    <dgm:cxn modelId="{7B29B6C8-481D-43BC-99F4-7D97B16C1A20}" srcId="{6BB78525-4E09-4A12-97D6-62BEDD60A606}" destId="{61B78552-C4A6-4234-ADF0-3BC47E597D0F}" srcOrd="1" destOrd="0" parTransId="{6926E28E-D35A-4E26-A716-98BCE3993629}" sibTransId="{8D7F801E-E28B-4C5B-A543-64D8239879A5}"/>
    <dgm:cxn modelId="{2A247C7B-55AB-49F4-A07F-995C19C51E3C}" srcId="{6BB78525-4E09-4A12-97D6-62BEDD60A606}" destId="{E1A42AEC-F2D4-447C-B04B-21ECD60856EA}" srcOrd="0" destOrd="0" parTransId="{B82A1D37-F741-47CB-9EC6-4B8C02108EE7}" sibTransId="{0D036DA2-EEB8-498E-B54B-8E8FB1FD53A2}"/>
    <dgm:cxn modelId="{4840FF0F-3596-45E2-A243-A4C6CDB2A87B}" type="presParOf" srcId="{4DD7CB50-8F5E-4069-8A01-19D0532C169A}" destId="{C2E57BEF-F24B-423B-9141-007BD89CD49F}" srcOrd="0" destOrd="0" presId="urn:microsoft.com/office/officeart/2009/3/layout/StepUpProcess"/>
    <dgm:cxn modelId="{0509347B-8058-451C-B316-9A4C967A04B1}" type="presParOf" srcId="{C2E57BEF-F24B-423B-9141-007BD89CD49F}" destId="{B73C5CD6-6462-464B-95AA-9BD2F678444F}" srcOrd="0" destOrd="0" presId="urn:microsoft.com/office/officeart/2009/3/layout/StepUpProcess"/>
    <dgm:cxn modelId="{3A6AF076-72C5-404E-8A70-060642512D6F}" type="presParOf" srcId="{C2E57BEF-F24B-423B-9141-007BD89CD49F}" destId="{3670DE8E-B077-445C-A3B3-2551A3703666}" srcOrd="1" destOrd="0" presId="urn:microsoft.com/office/officeart/2009/3/layout/StepUpProcess"/>
    <dgm:cxn modelId="{53C97165-D882-42CF-9DF8-1027852006A1}" type="presParOf" srcId="{C2E57BEF-F24B-423B-9141-007BD89CD49F}" destId="{8FC9DE02-39F1-4735-9F9B-A7C083AD50EE}" srcOrd="2" destOrd="0" presId="urn:microsoft.com/office/officeart/2009/3/layout/StepUpProcess"/>
    <dgm:cxn modelId="{C887F0A6-9B57-4E6C-B036-6A09FCFAF001}" type="presParOf" srcId="{4DD7CB50-8F5E-4069-8A01-19D0532C169A}" destId="{C54F8C63-04E7-4FC7-89F2-EA7942994F67}" srcOrd="1" destOrd="0" presId="urn:microsoft.com/office/officeart/2009/3/layout/StepUpProcess"/>
    <dgm:cxn modelId="{CC95B9ED-3DD0-438D-9244-D8DAC169DC04}" type="presParOf" srcId="{C54F8C63-04E7-4FC7-89F2-EA7942994F67}" destId="{2FE4EBFB-DFCB-422B-A3C9-A1ABD100F558}" srcOrd="0" destOrd="0" presId="urn:microsoft.com/office/officeart/2009/3/layout/StepUpProcess"/>
    <dgm:cxn modelId="{5FAC7625-875E-4702-A158-E752BA603374}" type="presParOf" srcId="{4DD7CB50-8F5E-4069-8A01-19D0532C169A}" destId="{D8E0B997-6466-49B3-A164-DADFA0F5B554}" srcOrd="2" destOrd="0" presId="urn:microsoft.com/office/officeart/2009/3/layout/StepUpProcess"/>
    <dgm:cxn modelId="{90A9FF3E-ADAF-4A0C-8288-6BED848B9762}" type="presParOf" srcId="{D8E0B997-6466-49B3-A164-DADFA0F5B554}" destId="{7A415514-CF65-497E-9B8A-FA9C2FDB806E}" srcOrd="0" destOrd="0" presId="urn:microsoft.com/office/officeart/2009/3/layout/StepUpProcess"/>
    <dgm:cxn modelId="{62420582-D764-428F-989B-24932B001C54}" type="presParOf" srcId="{D8E0B997-6466-49B3-A164-DADFA0F5B554}" destId="{96B73865-7531-48CE-BD1B-DFFA01CA121F}" srcOrd="1" destOrd="0" presId="urn:microsoft.com/office/officeart/2009/3/layout/StepUpProcess"/>
    <dgm:cxn modelId="{A6878059-5622-418F-BDE3-FD41203A0182}" type="presParOf" srcId="{D8E0B997-6466-49B3-A164-DADFA0F5B554}" destId="{E0821940-496F-43A9-AD12-C318363F9556}" srcOrd="2" destOrd="0" presId="urn:microsoft.com/office/officeart/2009/3/layout/StepUpProcess"/>
    <dgm:cxn modelId="{EEA89A72-5F1E-4CD8-AFA5-333B06CBD4BD}" type="presParOf" srcId="{4DD7CB50-8F5E-4069-8A01-19D0532C169A}" destId="{20205205-565F-4D58-A553-8F9BB7E54CF1}" srcOrd="3" destOrd="0" presId="urn:microsoft.com/office/officeart/2009/3/layout/StepUpProcess"/>
    <dgm:cxn modelId="{D9929982-B50D-43BD-9893-702A65D8CFC0}" type="presParOf" srcId="{20205205-565F-4D58-A553-8F9BB7E54CF1}" destId="{06BA11E5-6223-40E8-B57F-3021A660A7D6}" srcOrd="0" destOrd="0" presId="urn:microsoft.com/office/officeart/2009/3/layout/StepUpProcess"/>
    <dgm:cxn modelId="{D53C054C-F3B8-42F0-A8F3-E31AD8801201}" type="presParOf" srcId="{4DD7CB50-8F5E-4069-8A01-19D0532C169A}" destId="{797CD680-A27F-46E2-B2AB-FE2F6AA12361}" srcOrd="4" destOrd="0" presId="urn:microsoft.com/office/officeart/2009/3/layout/StepUpProcess"/>
    <dgm:cxn modelId="{6131AC52-FB3F-4C81-8DE6-0F5DDE3ADE3A}" type="presParOf" srcId="{797CD680-A27F-46E2-B2AB-FE2F6AA12361}" destId="{360445A8-A85C-44A0-A2ED-C7093F948DD8}" srcOrd="0" destOrd="0" presId="urn:microsoft.com/office/officeart/2009/3/layout/StepUpProcess"/>
    <dgm:cxn modelId="{792929AC-FF6D-496D-A777-CAADD234A3AB}" type="presParOf" srcId="{797CD680-A27F-46E2-B2AB-FE2F6AA12361}" destId="{A40E7B26-585A-4A3C-A856-4C2B71A0F6DC}" srcOrd="1" destOrd="0" presId="urn:microsoft.com/office/officeart/2009/3/layout/StepUp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56D36-1CB7-479F-9A3A-1214E3C5306B}">
      <dsp:nvSpPr>
        <dsp:cNvPr id="0" name=""/>
        <dsp:cNvSpPr/>
      </dsp:nvSpPr>
      <dsp:spPr>
        <a:xfrm>
          <a:off x="2443162" y="0"/>
          <a:ext cx="6672263" cy="6672263"/>
        </a:xfrm>
        <a:prstGeom prst="diamond">
          <a:avLst/>
        </a:prstGeom>
        <a:solidFill>
          <a:schemeClr val="accent4">
            <a:tint val="40000"/>
            <a:hueOff val="0"/>
            <a:satOff val="0"/>
            <a:lumOff val="0"/>
            <a:alphaOff val="0"/>
          </a:schemeClr>
        </a:solidFill>
        <a:ln>
          <a:noFill/>
        </a:ln>
        <a:effectLst>
          <a:outerShdw blurRad="38100" dist="25400" dir="5400000" algn="t" rotWithShape="0">
            <a:srgbClr val="000000">
              <a:alpha val="50000"/>
            </a:srgbClr>
          </a:outerShdw>
        </a:effectLst>
      </dsp:spPr>
      <dsp:style>
        <a:lnRef idx="0">
          <a:scrgbClr r="0" g="0" b="0"/>
        </a:lnRef>
        <a:fillRef idx="1">
          <a:scrgbClr r="0" g="0" b="0"/>
        </a:fillRef>
        <a:effectRef idx="1">
          <a:scrgbClr r="0" g="0" b="0"/>
        </a:effectRef>
        <a:fontRef idx="minor"/>
      </dsp:style>
    </dsp:sp>
    <dsp:sp modelId="{91CC70C4-350B-44C5-9B0F-66DB941FEB62}">
      <dsp:nvSpPr>
        <dsp:cNvPr id="0" name=""/>
        <dsp:cNvSpPr/>
      </dsp:nvSpPr>
      <dsp:spPr>
        <a:xfrm>
          <a:off x="2886078" y="685804"/>
          <a:ext cx="2984078" cy="2555447"/>
        </a:xfrm>
        <a:prstGeom prst="roundRect">
          <a:avLst/>
        </a:prstGeom>
        <a:blipFill rotWithShape="0">
          <a:blip xmlns:r="http://schemas.openxmlformats.org/officeDocument/2006/relationships" r:embed="rId1">
            <a:duotone>
              <a:schemeClr val="accent4">
                <a:hueOff val="0"/>
                <a:satOff val="0"/>
                <a:lumOff val="0"/>
                <a:alphaOff val="0"/>
                <a:tint val="30000"/>
                <a:satMod val="300000"/>
              </a:schemeClr>
              <a:schemeClr val="accent4">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3010825" y="810551"/>
        <a:ext cx="2734584" cy="2305953"/>
      </dsp:txXfrm>
    </dsp:sp>
    <dsp:sp modelId="{CC840366-13DF-4F97-87B7-2669A38C0F21}">
      <dsp:nvSpPr>
        <dsp:cNvPr id="0" name=""/>
        <dsp:cNvSpPr/>
      </dsp:nvSpPr>
      <dsp:spPr>
        <a:xfrm>
          <a:off x="5888433" y="605293"/>
          <a:ext cx="3326994" cy="2602182"/>
        </a:xfrm>
        <a:prstGeom prst="roundRect">
          <a:avLst/>
        </a:prstGeom>
        <a:blipFill rotWithShape="0">
          <a:blip xmlns:r="http://schemas.openxmlformats.org/officeDocument/2006/relationships" r:embed="rId1">
            <a:duotone>
              <a:schemeClr val="accent4">
                <a:hueOff val="6807679"/>
                <a:satOff val="-7995"/>
                <a:lumOff val="3072"/>
                <a:alphaOff val="0"/>
                <a:tint val="30000"/>
                <a:satMod val="300000"/>
              </a:schemeClr>
              <a:schemeClr val="accent4">
                <a:hueOff val="6807679"/>
                <a:satOff val="-7995"/>
                <a:lumOff val="3072"/>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6015461" y="732321"/>
        <a:ext cx="3072938" cy="2348126"/>
      </dsp:txXfrm>
    </dsp:sp>
    <dsp:sp modelId="{6AF2FD9C-12D9-4FD5-A5D5-D1A92C924CC4}">
      <dsp:nvSpPr>
        <dsp:cNvPr id="0" name=""/>
        <dsp:cNvSpPr/>
      </dsp:nvSpPr>
      <dsp:spPr>
        <a:xfrm>
          <a:off x="2798346" y="3486151"/>
          <a:ext cx="3159544" cy="2616598"/>
        </a:xfrm>
        <a:prstGeom prst="roundRect">
          <a:avLst/>
        </a:prstGeom>
        <a:blipFill rotWithShape="0">
          <a:blip xmlns:r="http://schemas.openxmlformats.org/officeDocument/2006/relationships" r:embed="rId1">
            <a:duotone>
              <a:schemeClr val="accent4">
                <a:hueOff val="13615358"/>
                <a:satOff val="-15991"/>
                <a:lumOff val="6144"/>
                <a:alphaOff val="0"/>
                <a:tint val="30000"/>
                <a:satMod val="300000"/>
              </a:schemeClr>
              <a:schemeClr val="accent4">
                <a:hueOff val="13615358"/>
                <a:satOff val="-15991"/>
                <a:lumOff val="6144"/>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2926078" y="3613883"/>
        <a:ext cx="2904080" cy="2361134"/>
      </dsp:txXfrm>
    </dsp:sp>
    <dsp:sp modelId="{56468E71-83A7-4672-A39C-BD1A379981A6}">
      <dsp:nvSpPr>
        <dsp:cNvPr id="0" name=""/>
        <dsp:cNvSpPr/>
      </dsp:nvSpPr>
      <dsp:spPr>
        <a:xfrm>
          <a:off x="6017032" y="3379071"/>
          <a:ext cx="3384138" cy="2602182"/>
        </a:xfrm>
        <a:prstGeom prst="roundRect">
          <a:avLst/>
        </a:prstGeom>
        <a:blipFill rotWithShape="0">
          <a:blip xmlns:r="http://schemas.openxmlformats.org/officeDocument/2006/relationships" r:embed="rId1">
            <a:duotone>
              <a:schemeClr val="accent4">
                <a:hueOff val="20423036"/>
                <a:satOff val="-23986"/>
                <a:lumOff val="9216"/>
                <a:alphaOff val="0"/>
                <a:tint val="30000"/>
                <a:satMod val="300000"/>
              </a:schemeClr>
              <a:schemeClr val="accent4">
                <a:hueOff val="20423036"/>
                <a:satOff val="-23986"/>
                <a:lumOff val="9216"/>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6144060" y="3506099"/>
        <a:ext cx="3130082" cy="23481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853D4-2D2A-4D8F-8441-A0FBCC956E2D}">
      <dsp:nvSpPr>
        <dsp:cNvPr id="0" name=""/>
        <dsp:cNvSpPr/>
      </dsp:nvSpPr>
      <dsp:spPr>
        <a:xfrm>
          <a:off x="868" y="1144100"/>
          <a:ext cx="3736727" cy="4484073"/>
        </a:xfrm>
        <a:prstGeom prst="roundRect">
          <a:avLst>
            <a:gd name="adj" fmla="val 5000"/>
          </a:avLst>
        </a:prstGeom>
        <a:blipFill rotWithShape="0">
          <a:blip xmlns:r="http://schemas.openxmlformats.org/officeDocument/2006/relationships" r:embed="rId1">
            <a:duotone>
              <a:schemeClr val="accent5">
                <a:hueOff val="0"/>
                <a:satOff val="0"/>
                <a:lumOff val="0"/>
                <a:alphaOff val="0"/>
                <a:tint val="30000"/>
                <a:satMod val="300000"/>
              </a:schemeClr>
              <a:schemeClr val="accent5">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50876" rIns="195580" bIns="0" numCol="1" spcCol="1270" anchor="t" anchorCtr="0">
          <a:noAutofit/>
        </a:bodyPr>
        <a:lstStyle/>
        <a:p>
          <a:pPr lvl="0" algn="r" defTabSz="1955800">
            <a:lnSpc>
              <a:spcPct val="90000"/>
            </a:lnSpc>
            <a:spcBef>
              <a:spcPct val="0"/>
            </a:spcBef>
            <a:spcAft>
              <a:spcPct val="35000"/>
            </a:spcAft>
          </a:pPr>
          <a:endParaRPr lang="ru-RU" sz="4400" kern="1200" dirty="0"/>
        </a:p>
      </dsp:txBody>
      <dsp:txXfrm rot="16200000">
        <a:off x="-1463928" y="2608898"/>
        <a:ext cx="3676940" cy="747345"/>
      </dsp:txXfrm>
    </dsp:sp>
    <dsp:sp modelId="{448B6460-A86B-4C84-8B85-4142712B959C}">
      <dsp:nvSpPr>
        <dsp:cNvPr id="0" name=""/>
        <dsp:cNvSpPr/>
      </dsp:nvSpPr>
      <dsp:spPr>
        <a:xfrm>
          <a:off x="748213" y="1144100"/>
          <a:ext cx="2783862" cy="4484073"/>
        </a:xfrm>
        <a:prstGeom prst="rect">
          <a:avLst/>
        </a:prstGeom>
        <a:noFill/>
        <a:ln>
          <a:noFill/>
        </a:ln>
        <a:effectLst>
          <a:outerShdw blurRad="38100" dist="25400" dir="5400000" algn="t" rotWithShape="0">
            <a:srgbClr val="000000">
              <a:alpha val="50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222885" rIns="0" bIns="0" numCol="1" spcCol="1270" anchor="t" anchorCtr="0">
          <a:noAutofit/>
        </a:bodyPr>
        <a:lstStyle/>
        <a:p>
          <a:pPr lvl="0" algn="l" defTabSz="2889250">
            <a:lnSpc>
              <a:spcPct val="90000"/>
            </a:lnSpc>
            <a:spcBef>
              <a:spcPct val="0"/>
            </a:spcBef>
            <a:spcAft>
              <a:spcPct val="35000"/>
            </a:spcAft>
          </a:pPr>
          <a:endParaRPr lang="ru-RU" sz="6500" kern="1200" dirty="0"/>
        </a:p>
      </dsp:txBody>
      <dsp:txXfrm>
        <a:off x="748213" y="1144100"/>
        <a:ext cx="2783862" cy="4484073"/>
      </dsp:txXfrm>
    </dsp:sp>
    <dsp:sp modelId="{608D547E-8BD9-44AC-A432-E20E42EF97AD}">
      <dsp:nvSpPr>
        <dsp:cNvPr id="0" name=""/>
        <dsp:cNvSpPr/>
      </dsp:nvSpPr>
      <dsp:spPr>
        <a:xfrm>
          <a:off x="3868381" y="1144100"/>
          <a:ext cx="3736727" cy="4484073"/>
        </a:xfrm>
        <a:prstGeom prst="roundRect">
          <a:avLst>
            <a:gd name="adj" fmla="val 5000"/>
          </a:avLst>
        </a:prstGeom>
        <a:blipFill rotWithShape="0">
          <a:blip xmlns:r="http://schemas.openxmlformats.org/officeDocument/2006/relationships" r:embed="rId1">
            <a:duotone>
              <a:schemeClr val="accent5">
                <a:hueOff val="-10661562"/>
                <a:satOff val="6060"/>
                <a:lumOff val="-5000"/>
                <a:alphaOff val="0"/>
                <a:tint val="30000"/>
                <a:satMod val="300000"/>
              </a:schemeClr>
              <a:schemeClr val="accent5">
                <a:hueOff val="-10661562"/>
                <a:satOff val="6060"/>
                <a:lumOff val="-500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50876" rIns="195580" bIns="0" numCol="1" spcCol="1270" anchor="t" anchorCtr="0">
          <a:noAutofit/>
        </a:bodyPr>
        <a:lstStyle/>
        <a:p>
          <a:pPr lvl="0" algn="r" defTabSz="1955800">
            <a:lnSpc>
              <a:spcPct val="90000"/>
            </a:lnSpc>
            <a:spcBef>
              <a:spcPct val="0"/>
            </a:spcBef>
            <a:spcAft>
              <a:spcPct val="35000"/>
            </a:spcAft>
          </a:pPr>
          <a:endParaRPr lang="ru-RU" sz="4400" kern="1200" dirty="0"/>
        </a:p>
      </dsp:txBody>
      <dsp:txXfrm rot="16200000">
        <a:off x="2403584" y="2608898"/>
        <a:ext cx="3676940" cy="747345"/>
      </dsp:txXfrm>
    </dsp:sp>
    <dsp:sp modelId="{24F7B517-37BE-4E6A-9DB9-625231B20693}">
      <dsp:nvSpPr>
        <dsp:cNvPr id="0" name=""/>
        <dsp:cNvSpPr/>
      </dsp:nvSpPr>
      <dsp:spPr>
        <a:xfrm rot="5400000">
          <a:off x="3557676" y="4706711"/>
          <a:ext cx="658776" cy="560509"/>
        </a:xfrm>
        <a:prstGeom prst="flowChartExtract">
          <a:avLst/>
        </a:prstGeom>
        <a:blipFill rotWithShape="0">
          <a:blip xmlns:r="http://schemas.openxmlformats.org/officeDocument/2006/relationships" r:embed="rId1">
            <a:duotone>
              <a:schemeClr val="lt1">
                <a:hueOff val="0"/>
                <a:satOff val="0"/>
                <a:lumOff val="0"/>
                <a:alphaOff val="0"/>
                <a:tint val="30000"/>
                <a:satMod val="300000"/>
              </a:schemeClr>
              <a:schemeClr val="lt1">
                <a:hueOff val="0"/>
                <a:satOff val="0"/>
                <a:lumOff val="0"/>
                <a:alphaOff val="0"/>
                <a:tint val="40000"/>
                <a:satMod val="200000"/>
              </a:schemeClr>
            </a:duotone>
          </a:blip>
          <a:tile tx="0" ty="0" sx="70000" sy="70000" flip="none" algn="ctr"/>
        </a:blip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CDAEECD-D87F-475C-8B48-64F8ABA69B63}">
      <dsp:nvSpPr>
        <dsp:cNvPr id="0" name=""/>
        <dsp:cNvSpPr/>
      </dsp:nvSpPr>
      <dsp:spPr>
        <a:xfrm>
          <a:off x="4615727" y="1144100"/>
          <a:ext cx="2783862" cy="4484073"/>
        </a:xfrm>
        <a:prstGeom prst="rect">
          <a:avLst/>
        </a:prstGeom>
        <a:noFill/>
        <a:ln>
          <a:noFill/>
        </a:ln>
        <a:effectLst>
          <a:outerShdw blurRad="38100" dist="25400" dir="5400000" algn="t" rotWithShape="0">
            <a:srgbClr val="000000">
              <a:alpha val="50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222885" rIns="0" bIns="0" numCol="1" spcCol="1270" anchor="t" anchorCtr="0">
          <a:noAutofit/>
        </a:bodyPr>
        <a:lstStyle/>
        <a:p>
          <a:pPr lvl="0" algn="l" defTabSz="2889250">
            <a:lnSpc>
              <a:spcPct val="90000"/>
            </a:lnSpc>
            <a:spcBef>
              <a:spcPct val="0"/>
            </a:spcBef>
            <a:spcAft>
              <a:spcPct val="35000"/>
            </a:spcAft>
          </a:pPr>
          <a:endParaRPr lang="ru-RU" sz="6500" kern="1200" dirty="0"/>
        </a:p>
      </dsp:txBody>
      <dsp:txXfrm>
        <a:off x="4615727" y="1144100"/>
        <a:ext cx="2783862" cy="4484073"/>
      </dsp:txXfrm>
    </dsp:sp>
    <dsp:sp modelId="{27410001-7CAB-4C6C-903E-286EE7EF6F04}">
      <dsp:nvSpPr>
        <dsp:cNvPr id="0" name=""/>
        <dsp:cNvSpPr/>
      </dsp:nvSpPr>
      <dsp:spPr>
        <a:xfrm>
          <a:off x="7735894" y="1144100"/>
          <a:ext cx="3736727" cy="4484073"/>
        </a:xfrm>
        <a:prstGeom prst="roundRect">
          <a:avLst>
            <a:gd name="adj" fmla="val 5000"/>
          </a:avLst>
        </a:prstGeom>
        <a:blipFill rotWithShape="0">
          <a:blip xmlns:r="http://schemas.openxmlformats.org/officeDocument/2006/relationships" r:embed="rId1">
            <a:duotone>
              <a:schemeClr val="accent5">
                <a:hueOff val="-21323124"/>
                <a:satOff val="12119"/>
                <a:lumOff val="-10000"/>
                <a:alphaOff val="0"/>
                <a:tint val="30000"/>
                <a:satMod val="300000"/>
              </a:schemeClr>
              <a:schemeClr val="accent5">
                <a:hueOff val="-21323124"/>
                <a:satOff val="12119"/>
                <a:lumOff val="-1000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50876" rIns="195580" bIns="0" numCol="1" spcCol="1270" anchor="t" anchorCtr="0">
          <a:noAutofit/>
        </a:bodyPr>
        <a:lstStyle/>
        <a:p>
          <a:pPr lvl="0" algn="r" defTabSz="1955800">
            <a:lnSpc>
              <a:spcPct val="90000"/>
            </a:lnSpc>
            <a:spcBef>
              <a:spcPct val="0"/>
            </a:spcBef>
            <a:spcAft>
              <a:spcPct val="35000"/>
            </a:spcAft>
          </a:pPr>
          <a:endParaRPr lang="ru-RU" sz="4400" kern="1200" dirty="0"/>
        </a:p>
      </dsp:txBody>
      <dsp:txXfrm rot="16200000">
        <a:off x="6271097" y="2608898"/>
        <a:ext cx="3676940" cy="747345"/>
      </dsp:txXfrm>
    </dsp:sp>
    <dsp:sp modelId="{1776A4CF-E2BF-4735-A177-C0230F3A2FAE}">
      <dsp:nvSpPr>
        <dsp:cNvPr id="0" name=""/>
        <dsp:cNvSpPr/>
      </dsp:nvSpPr>
      <dsp:spPr>
        <a:xfrm rot="5400000">
          <a:off x="7425190" y="4706711"/>
          <a:ext cx="658776" cy="560509"/>
        </a:xfrm>
        <a:prstGeom prst="flowChartExtract">
          <a:avLst/>
        </a:prstGeom>
        <a:blipFill rotWithShape="0">
          <a:blip xmlns:r="http://schemas.openxmlformats.org/officeDocument/2006/relationships" r:embed="rId1">
            <a:duotone>
              <a:schemeClr val="lt1">
                <a:hueOff val="0"/>
                <a:satOff val="0"/>
                <a:lumOff val="0"/>
                <a:alphaOff val="0"/>
                <a:tint val="30000"/>
                <a:satMod val="300000"/>
              </a:schemeClr>
              <a:schemeClr val="lt1">
                <a:hueOff val="0"/>
                <a:satOff val="0"/>
                <a:lumOff val="0"/>
                <a:alphaOff val="0"/>
                <a:tint val="40000"/>
                <a:satMod val="200000"/>
              </a:schemeClr>
            </a:duotone>
          </a:blip>
          <a:tile tx="0" ty="0" sx="70000" sy="70000" flip="none" algn="ctr"/>
        </a:blipFill>
        <a:ln w="9525" cap="flat" cmpd="sng" algn="ctr">
          <a:solidFill>
            <a:schemeClr val="accent5">
              <a:hueOff val="-21323124"/>
              <a:satOff val="12119"/>
              <a:lumOff val="-10000"/>
              <a:alphaOff val="0"/>
            </a:schemeClr>
          </a:solidFill>
          <a:prstDash val="solid"/>
        </a:ln>
        <a:effectLst/>
      </dsp:spPr>
      <dsp:style>
        <a:lnRef idx="1">
          <a:scrgbClr r="0" g="0" b="0"/>
        </a:lnRef>
        <a:fillRef idx="2">
          <a:scrgbClr r="0" g="0" b="0"/>
        </a:fillRef>
        <a:effectRef idx="0">
          <a:scrgbClr r="0" g="0" b="0"/>
        </a:effectRef>
        <a:fontRef idx="minor"/>
      </dsp:style>
    </dsp:sp>
    <dsp:sp modelId="{9A25F0FE-83EC-4EB1-81BC-E0E1CAD70D23}">
      <dsp:nvSpPr>
        <dsp:cNvPr id="0" name=""/>
        <dsp:cNvSpPr/>
      </dsp:nvSpPr>
      <dsp:spPr>
        <a:xfrm>
          <a:off x="8483240" y="1144100"/>
          <a:ext cx="2783862" cy="4484073"/>
        </a:xfrm>
        <a:prstGeom prst="rect">
          <a:avLst/>
        </a:prstGeom>
        <a:noFill/>
        <a:ln>
          <a:noFill/>
        </a:ln>
        <a:effectLst>
          <a:outerShdw blurRad="38100" dist="25400" dir="5400000" algn="t" rotWithShape="0">
            <a:srgbClr val="000000">
              <a:alpha val="50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222885" rIns="0" bIns="0" numCol="1" spcCol="1270" anchor="t" anchorCtr="0">
          <a:noAutofit/>
        </a:bodyPr>
        <a:lstStyle/>
        <a:p>
          <a:pPr lvl="0" algn="l" defTabSz="2889250">
            <a:lnSpc>
              <a:spcPct val="90000"/>
            </a:lnSpc>
            <a:spcBef>
              <a:spcPct val="0"/>
            </a:spcBef>
            <a:spcAft>
              <a:spcPct val="35000"/>
            </a:spcAft>
          </a:pPr>
          <a:endParaRPr lang="ru-RU" sz="6500" kern="1200" dirty="0"/>
        </a:p>
      </dsp:txBody>
      <dsp:txXfrm>
        <a:off x="8483240" y="1144100"/>
        <a:ext cx="2783862" cy="44840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21B92-E3B3-427E-94E3-002EC7D277CE}">
      <dsp:nvSpPr>
        <dsp:cNvPr id="0" name=""/>
        <dsp:cNvSpPr/>
      </dsp:nvSpPr>
      <dsp:spPr>
        <a:xfrm rot="5400000">
          <a:off x="2765965" y="1970301"/>
          <a:ext cx="1742561" cy="1983845"/>
        </a:xfrm>
        <a:prstGeom prst="bentUpArrow">
          <a:avLst>
            <a:gd name="adj1" fmla="val 32840"/>
            <a:gd name="adj2" fmla="val 25000"/>
            <a:gd name="adj3" fmla="val 35780"/>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1">
          <a:scrgbClr r="0" g="0" b="0"/>
        </a:fillRef>
        <a:effectRef idx="1">
          <a:scrgbClr r="0" g="0" b="0"/>
        </a:effectRef>
        <a:fontRef idx="minor"/>
      </dsp:style>
    </dsp:sp>
    <dsp:sp modelId="{C6F51B04-5701-4560-BC35-FEBB55698DCF}">
      <dsp:nvSpPr>
        <dsp:cNvPr id="0" name=""/>
        <dsp:cNvSpPr/>
      </dsp:nvSpPr>
      <dsp:spPr>
        <a:xfrm>
          <a:off x="2304292" y="38636"/>
          <a:ext cx="2933448" cy="2053318"/>
        </a:xfrm>
        <a:prstGeom prst="roundRect">
          <a:avLst>
            <a:gd name="adj" fmla="val 16670"/>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2404545" y="138889"/>
        <a:ext cx="2732942" cy="1852812"/>
      </dsp:txXfrm>
    </dsp:sp>
    <dsp:sp modelId="{A5AE2C8E-AF64-4592-93E6-1B0FF4347642}">
      <dsp:nvSpPr>
        <dsp:cNvPr id="0" name=""/>
        <dsp:cNvSpPr/>
      </dsp:nvSpPr>
      <dsp:spPr>
        <a:xfrm>
          <a:off x="5237740" y="234467"/>
          <a:ext cx="2133510" cy="1659582"/>
        </a:xfrm>
        <a:prstGeom prst="rect">
          <a:avLst/>
        </a:prstGeom>
        <a:noFill/>
        <a:ln>
          <a:noFill/>
        </a:ln>
        <a:effectLst/>
      </dsp:spPr>
      <dsp:style>
        <a:lnRef idx="0">
          <a:scrgbClr r="0" g="0" b="0"/>
        </a:lnRef>
        <a:fillRef idx="0">
          <a:scrgbClr r="0" g="0" b="0"/>
        </a:fillRef>
        <a:effectRef idx="0">
          <a:scrgbClr r="0" g="0" b="0"/>
        </a:effectRef>
        <a:fontRef idx="minor"/>
      </dsp:style>
    </dsp:sp>
    <dsp:sp modelId="{02D4F0C7-CE4C-417D-A6FA-75F6435BEE6D}">
      <dsp:nvSpPr>
        <dsp:cNvPr id="0" name=""/>
        <dsp:cNvSpPr/>
      </dsp:nvSpPr>
      <dsp:spPr>
        <a:xfrm rot="5400000">
          <a:off x="5198105" y="4276855"/>
          <a:ext cx="1742561" cy="1983845"/>
        </a:xfrm>
        <a:prstGeom prst="bentUpArrow">
          <a:avLst>
            <a:gd name="adj1" fmla="val 32840"/>
            <a:gd name="adj2" fmla="val 25000"/>
            <a:gd name="adj3" fmla="val 35780"/>
          </a:avLst>
        </a:prstGeom>
        <a:solidFill>
          <a:schemeClr val="accent1">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1">
          <a:scrgbClr r="0" g="0" b="0"/>
        </a:fillRef>
        <a:effectRef idx="1">
          <a:scrgbClr r="0" g="0" b="0"/>
        </a:effectRef>
        <a:fontRef idx="minor"/>
      </dsp:style>
    </dsp:sp>
    <dsp:sp modelId="{21277D68-D798-4B8F-9D69-9A314B9B2488}">
      <dsp:nvSpPr>
        <dsp:cNvPr id="0" name=""/>
        <dsp:cNvSpPr/>
      </dsp:nvSpPr>
      <dsp:spPr>
        <a:xfrm>
          <a:off x="4736432" y="2345191"/>
          <a:ext cx="2933448" cy="2053318"/>
        </a:xfrm>
        <a:prstGeom prst="roundRect">
          <a:avLst>
            <a:gd name="adj" fmla="val 16670"/>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4836685" y="2445444"/>
        <a:ext cx="2732942" cy="1852812"/>
      </dsp:txXfrm>
    </dsp:sp>
    <dsp:sp modelId="{C2CEC341-742F-4778-BF7D-2674E8CBB34B}">
      <dsp:nvSpPr>
        <dsp:cNvPr id="0" name=""/>
        <dsp:cNvSpPr/>
      </dsp:nvSpPr>
      <dsp:spPr>
        <a:xfrm>
          <a:off x="7669880" y="2541021"/>
          <a:ext cx="2133510" cy="1659582"/>
        </a:xfrm>
        <a:prstGeom prst="rect">
          <a:avLst/>
        </a:prstGeom>
        <a:noFill/>
        <a:ln>
          <a:noFill/>
        </a:ln>
        <a:effectLst/>
      </dsp:spPr>
      <dsp:style>
        <a:lnRef idx="0">
          <a:scrgbClr r="0" g="0" b="0"/>
        </a:lnRef>
        <a:fillRef idx="0">
          <a:scrgbClr r="0" g="0" b="0"/>
        </a:fillRef>
        <a:effectRef idx="0">
          <a:scrgbClr r="0" g="0" b="0"/>
        </a:effectRef>
        <a:fontRef idx="minor"/>
      </dsp:style>
    </dsp:sp>
    <dsp:sp modelId="{2716847E-1624-4CDE-9B90-64EE506E187E}">
      <dsp:nvSpPr>
        <dsp:cNvPr id="0" name=""/>
        <dsp:cNvSpPr/>
      </dsp:nvSpPr>
      <dsp:spPr>
        <a:xfrm>
          <a:off x="7168572" y="4651745"/>
          <a:ext cx="2933448" cy="2053318"/>
        </a:xfrm>
        <a:prstGeom prst="roundRect">
          <a:avLst>
            <a:gd name="adj" fmla="val 16670"/>
          </a:avLst>
        </a:prstGeom>
        <a:blipFill rotWithShape="0">
          <a:blip xmlns:r="http://schemas.openxmlformats.org/officeDocument/2006/relationships" r:embed="rId1">
            <a:duotone>
              <a:schemeClr val="accent1">
                <a:hueOff val="0"/>
                <a:satOff val="0"/>
                <a:lumOff val="0"/>
                <a:alphaOff val="0"/>
                <a:tint val="30000"/>
                <a:satMod val="300000"/>
              </a:schemeClr>
              <a:schemeClr val="accent1">
                <a:hueOff val="0"/>
                <a:satOff val="0"/>
                <a:lumOff val="0"/>
                <a:alphaOff val="0"/>
                <a:tint val="40000"/>
                <a:satMod val="200000"/>
              </a:schemeClr>
            </a:duotone>
          </a:blip>
          <a:tile tx="0" ty="0" sx="70000" sy="70000" flip="none" algn="ctr"/>
        </a:blip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7268825" y="4751998"/>
        <a:ext cx="2732942" cy="18528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E9CAB-F462-484A-8575-ED7117FB2188}">
      <dsp:nvSpPr>
        <dsp:cNvPr id="0" name=""/>
        <dsp:cNvSpPr/>
      </dsp:nvSpPr>
      <dsp:spPr>
        <a:xfrm>
          <a:off x="1878806" y="0"/>
          <a:ext cx="6286500" cy="6286500"/>
        </a:xfrm>
        <a:prstGeom prst="triangle">
          <a:avLst/>
        </a:prstGeom>
        <a:blipFill rotWithShape="0">
          <a:blip xmlns:r="http://schemas.openxmlformats.org/officeDocument/2006/relationships" r:embed="rId1">
            <a:duotone>
              <a:schemeClr val="accent6">
                <a:hueOff val="0"/>
                <a:satOff val="0"/>
                <a:lumOff val="0"/>
                <a:alphaOff val="0"/>
                <a:shade val="22000"/>
                <a:satMod val="160000"/>
              </a:schemeClr>
              <a:schemeClr val="accent6">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C1AD21E-370C-4AA8-902D-8614ECEBD766}">
      <dsp:nvSpPr>
        <dsp:cNvPr id="0" name=""/>
        <dsp:cNvSpPr/>
      </dsp:nvSpPr>
      <dsp:spPr>
        <a:xfrm>
          <a:off x="5022056" y="632026"/>
          <a:ext cx="4086225" cy="1488132"/>
        </a:xfrm>
        <a:prstGeom prst="round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0030" tIns="240030" rIns="240030" bIns="240030" numCol="1" spcCol="1270" anchor="ctr" anchorCtr="0">
          <a:noAutofit/>
        </a:bodyPr>
        <a:lstStyle/>
        <a:p>
          <a:pPr lvl="0" algn="ctr" defTabSz="2800350">
            <a:lnSpc>
              <a:spcPct val="90000"/>
            </a:lnSpc>
            <a:spcBef>
              <a:spcPct val="0"/>
            </a:spcBef>
            <a:spcAft>
              <a:spcPct val="35000"/>
            </a:spcAft>
          </a:pPr>
          <a:endParaRPr lang="ru-RU" sz="6300" kern="1200" dirty="0"/>
        </a:p>
      </dsp:txBody>
      <dsp:txXfrm>
        <a:off x="5094701" y="704671"/>
        <a:ext cx="3940935" cy="1342842"/>
      </dsp:txXfrm>
    </dsp:sp>
    <dsp:sp modelId="{88A2C9D1-EA99-473C-9666-2789D15096A5}">
      <dsp:nvSpPr>
        <dsp:cNvPr id="0" name=""/>
        <dsp:cNvSpPr/>
      </dsp:nvSpPr>
      <dsp:spPr>
        <a:xfrm>
          <a:off x="5022056" y="2306175"/>
          <a:ext cx="4086225" cy="1488132"/>
        </a:xfrm>
        <a:prstGeom prst="round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0030" tIns="240030" rIns="240030" bIns="240030" numCol="1" spcCol="1270" anchor="ctr" anchorCtr="0">
          <a:noAutofit/>
        </a:bodyPr>
        <a:lstStyle/>
        <a:p>
          <a:pPr lvl="0" algn="ctr" defTabSz="2800350">
            <a:lnSpc>
              <a:spcPct val="90000"/>
            </a:lnSpc>
            <a:spcBef>
              <a:spcPct val="0"/>
            </a:spcBef>
            <a:spcAft>
              <a:spcPct val="35000"/>
            </a:spcAft>
          </a:pPr>
          <a:endParaRPr lang="ru-RU" sz="6300" kern="1200" dirty="0"/>
        </a:p>
      </dsp:txBody>
      <dsp:txXfrm>
        <a:off x="5094701" y="2378820"/>
        <a:ext cx="3940935" cy="1342842"/>
      </dsp:txXfrm>
    </dsp:sp>
    <dsp:sp modelId="{A23EEAF9-4CFB-413C-9831-32415CAFD023}">
      <dsp:nvSpPr>
        <dsp:cNvPr id="0" name=""/>
        <dsp:cNvSpPr/>
      </dsp:nvSpPr>
      <dsp:spPr>
        <a:xfrm>
          <a:off x="5022056" y="3980324"/>
          <a:ext cx="4086225" cy="1488132"/>
        </a:xfrm>
        <a:prstGeom prst="round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0030" tIns="240030" rIns="240030" bIns="240030" numCol="1" spcCol="1270" anchor="ctr" anchorCtr="0">
          <a:noAutofit/>
        </a:bodyPr>
        <a:lstStyle/>
        <a:p>
          <a:pPr lvl="0" algn="ctr" defTabSz="2800350">
            <a:lnSpc>
              <a:spcPct val="90000"/>
            </a:lnSpc>
            <a:spcBef>
              <a:spcPct val="0"/>
            </a:spcBef>
            <a:spcAft>
              <a:spcPct val="35000"/>
            </a:spcAft>
          </a:pPr>
          <a:endParaRPr lang="ru-RU" sz="6300" kern="1200" dirty="0"/>
        </a:p>
      </dsp:txBody>
      <dsp:txXfrm>
        <a:off x="5094701" y="4052969"/>
        <a:ext cx="3940935" cy="13428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C5CD6-6462-464B-95AA-9BD2F678444F}">
      <dsp:nvSpPr>
        <dsp:cNvPr id="0" name=""/>
        <dsp:cNvSpPr/>
      </dsp:nvSpPr>
      <dsp:spPr>
        <a:xfrm rot="5400000">
          <a:off x="667763" y="1679924"/>
          <a:ext cx="2009787" cy="3344242"/>
        </a:xfrm>
        <a:prstGeom prst="corner">
          <a:avLst>
            <a:gd name="adj1" fmla="val 16120"/>
            <a:gd name="adj2" fmla="val 16110"/>
          </a:avLst>
        </a:prstGeom>
        <a:blipFill rotWithShape="0">
          <a:blip xmlns:r="http://schemas.openxmlformats.org/officeDocument/2006/relationships" r:embed="rId1">
            <a:duotone>
              <a:schemeClr val="accent4">
                <a:hueOff val="0"/>
                <a:satOff val="0"/>
                <a:lumOff val="0"/>
                <a:alphaOff val="0"/>
                <a:shade val="22000"/>
                <a:satMod val="160000"/>
              </a:schemeClr>
              <a:schemeClr val="accent4">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670DE8E-B077-445C-A3B3-2551A3703666}">
      <dsp:nvSpPr>
        <dsp:cNvPr id="0" name=""/>
        <dsp:cNvSpPr/>
      </dsp:nvSpPr>
      <dsp:spPr>
        <a:xfrm>
          <a:off x="332280" y="2679132"/>
          <a:ext cx="3019200" cy="2646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ru-RU" sz="6500" kern="1200" dirty="0"/>
        </a:p>
      </dsp:txBody>
      <dsp:txXfrm>
        <a:off x="332280" y="2679132"/>
        <a:ext cx="3019200" cy="2646506"/>
      </dsp:txXfrm>
    </dsp:sp>
    <dsp:sp modelId="{8FC9DE02-39F1-4735-9F9B-A7C083AD50EE}">
      <dsp:nvSpPr>
        <dsp:cNvPr id="0" name=""/>
        <dsp:cNvSpPr/>
      </dsp:nvSpPr>
      <dsp:spPr>
        <a:xfrm>
          <a:off x="2781820" y="1433718"/>
          <a:ext cx="569660" cy="569660"/>
        </a:xfrm>
        <a:prstGeom prst="triangle">
          <a:avLst>
            <a:gd name="adj" fmla="val 100000"/>
          </a:avLst>
        </a:prstGeom>
        <a:blipFill rotWithShape="0">
          <a:blip xmlns:r="http://schemas.openxmlformats.org/officeDocument/2006/relationships" r:embed="rId1">
            <a:duotone>
              <a:schemeClr val="accent4">
                <a:hueOff val="5105759"/>
                <a:satOff val="-5996"/>
                <a:lumOff val="2304"/>
                <a:alphaOff val="0"/>
                <a:shade val="22000"/>
                <a:satMod val="160000"/>
              </a:schemeClr>
              <a:schemeClr val="accent4">
                <a:hueOff val="5105759"/>
                <a:satOff val="-5996"/>
                <a:lumOff val="2304"/>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A415514-CF65-497E-9B8A-FA9C2FDB806E}">
      <dsp:nvSpPr>
        <dsp:cNvPr id="0" name=""/>
        <dsp:cNvSpPr/>
      </dsp:nvSpPr>
      <dsp:spPr>
        <a:xfrm rot="5400000">
          <a:off x="4363855" y="765323"/>
          <a:ext cx="2009787" cy="3344242"/>
        </a:xfrm>
        <a:prstGeom prst="corner">
          <a:avLst>
            <a:gd name="adj1" fmla="val 16120"/>
            <a:gd name="adj2" fmla="val 16110"/>
          </a:avLst>
        </a:prstGeom>
        <a:blipFill rotWithShape="0">
          <a:blip xmlns:r="http://schemas.openxmlformats.org/officeDocument/2006/relationships" r:embed="rId1">
            <a:duotone>
              <a:schemeClr val="accent4">
                <a:hueOff val="10211518"/>
                <a:satOff val="-11993"/>
                <a:lumOff val="4608"/>
                <a:alphaOff val="0"/>
                <a:shade val="22000"/>
                <a:satMod val="160000"/>
              </a:schemeClr>
              <a:schemeClr val="accent4">
                <a:hueOff val="10211518"/>
                <a:satOff val="-11993"/>
                <a:lumOff val="4608"/>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6B73865-7531-48CE-BD1B-DFFA01CA121F}">
      <dsp:nvSpPr>
        <dsp:cNvPr id="0" name=""/>
        <dsp:cNvSpPr/>
      </dsp:nvSpPr>
      <dsp:spPr>
        <a:xfrm>
          <a:off x="4028371" y="1764531"/>
          <a:ext cx="3019200" cy="2646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ru-RU" sz="6500" kern="1200" dirty="0"/>
        </a:p>
      </dsp:txBody>
      <dsp:txXfrm>
        <a:off x="4028371" y="1764531"/>
        <a:ext cx="3019200" cy="2646506"/>
      </dsp:txXfrm>
    </dsp:sp>
    <dsp:sp modelId="{E0821940-496F-43A9-AD12-C318363F9556}">
      <dsp:nvSpPr>
        <dsp:cNvPr id="0" name=""/>
        <dsp:cNvSpPr/>
      </dsp:nvSpPr>
      <dsp:spPr>
        <a:xfrm>
          <a:off x="6477911" y="519116"/>
          <a:ext cx="569660" cy="569660"/>
        </a:xfrm>
        <a:prstGeom prst="triangle">
          <a:avLst>
            <a:gd name="adj" fmla="val 100000"/>
          </a:avLst>
        </a:prstGeom>
        <a:blipFill rotWithShape="0">
          <a:blip xmlns:r="http://schemas.openxmlformats.org/officeDocument/2006/relationships" r:embed="rId1">
            <a:duotone>
              <a:schemeClr val="accent4">
                <a:hueOff val="15317278"/>
                <a:satOff val="-17989"/>
                <a:lumOff val="6912"/>
                <a:alphaOff val="0"/>
                <a:shade val="22000"/>
                <a:satMod val="160000"/>
              </a:schemeClr>
              <a:schemeClr val="accent4">
                <a:hueOff val="15317278"/>
                <a:satOff val="-17989"/>
                <a:lumOff val="6912"/>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60445A8-A85C-44A0-A2ED-C7093F948DD8}">
      <dsp:nvSpPr>
        <dsp:cNvPr id="0" name=""/>
        <dsp:cNvSpPr/>
      </dsp:nvSpPr>
      <dsp:spPr>
        <a:xfrm rot="5400000">
          <a:off x="8059946" y="-149277"/>
          <a:ext cx="2009787" cy="3344242"/>
        </a:xfrm>
        <a:prstGeom prst="corner">
          <a:avLst>
            <a:gd name="adj1" fmla="val 16120"/>
            <a:gd name="adj2" fmla="val 16110"/>
          </a:avLst>
        </a:prstGeom>
        <a:blipFill rotWithShape="0">
          <a:blip xmlns:r="http://schemas.openxmlformats.org/officeDocument/2006/relationships" r:embed="rId1">
            <a:duotone>
              <a:schemeClr val="accent4">
                <a:hueOff val="20423036"/>
                <a:satOff val="-23986"/>
                <a:lumOff val="9216"/>
                <a:alphaOff val="0"/>
                <a:shade val="22000"/>
                <a:satMod val="160000"/>
              </a:schemeClr>
              <a:schemeClr val="accent4">
                <a:hueOff val="20423036"/>
                <a:satOff val="-23986"/>
                <a:lumOff val="9216"/>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0E7B26-585A-4A3C-A856-4C2B71A0F6DC}">
      <dsp:nvSpPr>
        <dsp:cNvPr id="0" name=""/>
        <dsp:cNvSpPr/>
      </dsp:nvSpPr>
      <dsp:spPr>
        <a:xfrm>
          <a:off x="7724462" y="849929"/>
          <a:ext cx="3019200" cy="2646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ru-RU" sz="6500" kern="1200" dirty="0"/>
        </a:p>
      </dsp:txBody>
      <dsp:txXfrm>
        <a:off x="7724462" y="849929"/>
        <a:ext cx="3019200" cy="264650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EC4FC8-8B13-4626-B9BC-0DAA7EA6C86F}" type="datetimeFigureOut">
              <a:rPr lang="ru-RU" smtClean="0"/>
              <a:pPr/>
              <a:t>27.10.2018</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AAE76B-88F6-4282-A90F-13FA1C91943B}" type="slidenum">
              <a:rPr lang="ru-RU" smtClean="0"/>
              <a:pPr/>
              <a:t>‹#›</a:t>
            </a:fld>
            <a:endParaRPr lang="ru-RU"/>
          </a:p>
        </p:txBody>
      </p:sp>
    </p:spTree>
    <p:extLst>
      <p:ext uri="{BB962C8B-B14F-4D97-AF65-F5344CB8AC3E}">
        <p14:creationId xmlns:p14="http://schemas.microsoft.com/office/powerpoint/2010/main" xmlns="" val="1647872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kk-KZ" dirty="0"/>
              <a:t>Сонда ғана сізге ешқ</a:t>
            </a:r>
            <a:endParaRPr lang="ru-RU" dirty="0"/>
          </a:p>
        </p:txBody>
      </p:sp>
      <p:sp>
        <p:nvSpPr>
          <p:cNvPr id="4" name="Номер слайда 3"/>
          <p:cNvSpPr>
            <a:spLocks noGrp="1"/>
          </p:cNvSpPr>
          <p:nvPr>
            <p:ph type="sldNum" sz="quarter" idx="10"/>
          </p:nvPr>
        </p:nvSpPr>
        <p:spPr/>
        <p:txBody>
          <a:bodyPr/>
          <a:lstStyle/>
          <a:p>
            <a:fld id="{CCC93459-828C-419D-990D-AABB0EF3A2CB}" type="slidenum">
              <a:rPr lang="ru-RU" smtClean="0"/>
              <a:pPr/>
              <a:t>51</a:t>
            </a:fld>
            <a:endParaRPr lang="ru-RU"/>
          </a:p>
        </p:txBody>
      </p:sp>
    </p:spTree>
    <p:extLst>
      <p:ext uri="{BB962C8B-B14F-4D97-AF65-F5344CB8AC3E}">
        <p14:creationId xmlns:p14="http://schemas.microsoft.com/office/powerpoint/2010/main" xmlns="" val="1102371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CC93459-828C-419D-990D-AABB0EF3A2CB}" type="slidenum">
              <a:rPr lang="ru-RU" smtClean="0"/>
              <a:pPr/>
              <a:t>59</a:t>
            </a:fld>
            <a:endParaRPr lang="ru-RU"/>
          </a:p>
        </p:txBody>
      </p:sp>
    </p:spTree>
    <p:extLst>
      <p:ext uri="{BB962C8B-B14F-4D97-AF65-F5344CB8AC3E}">
        <p14:creationId xmlns:p14="http://schemas.microsoft.com/office/powerpoint/2010/main" xmlns="" val="2824468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1"/>
      </p:bgRef>
    </p:bg>
    <p:spTree>
      <p:nvGrpSpPr>
        <p:cNvPr id="1" name=""/>
        <p:cNvGrpSpPr/>
        <p:nvPr/>
      </p:nvGrpSpPr>
      <p:grpSpPr>
        <a:xfrm>
          <a:off x="0" y="0"/>
          <a:ext cx="0" cy="0"/>
          <a:chOff x="0" y="0"/>
          <a:chExt cx="0" cy="0"/>
        </a:xfrm>
      </p:grpSpPr>
      <p:sp>
        <p:nvSpPr>
          <p:cNvPr id="12" name="Прямоугольник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Скругленный прямоугольник 12"/>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Подзаголовок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p:txBody>
          <a:bodyPr/>
          <a:lstStyle/>
          <a:p>
            <a:fld id="{D5E09139-F130-4D18-B94A-D9A5D70B6CC9}" type="datetimeFigureOut">
              <a:rPr lang="ru-RU" smtClean="0"/>
              <a:pPr/>
              <a:t>27.10.2018</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lIns="0" tIns="0" rIns="0" bIns="0">
            <a:noAutofit/>
          </a:bodyPr>
          <a:lstStyle>
            <a:lvl1pPr>
              <a:defRPr sz="1400">
                <a:solidFill>
                  <a:srgbClr val="FFFFFF"/>
                </a:solidFill>
              </a:defRPr>
            </a:lvl1pPr>
          </a:lstStyle>
          <a:p>
            <a:fld id="{059CF0A8-1DB5-444C-9847-A84DABF7CAAD}" type="slidenum">
              <a:rPr lang="ru-RU" smtClean="0"/>
              <a:pPr/>
              <a:t>‹#›</a:t>
            </a:fld>
            <a:endParaRPr lang="ru-RU"/>
          </a:p>
        </p:txBody>
      </p:sp>
      <p:sp>
        <p:nvSpPr>
          <p:cNvPr id="7" name="Прямоугольник 6"/>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ru-RU"/>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5E09139-F130-4D18-B94A-D9A5D70B6CC9}" type="datetimeFigureOut">
              <a:rPr lang="ru-RU" smtClean="0"/>
              <a:pPr/>
              <a:t>27.10.2018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9CF0A8-1DB5-444C-9847-A84DABF7CAA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2"/>
            <a:ext cx="268224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219200" y="274641"/>
            <a:ext cx="74168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D5E09139-F130-4D18-B94A-D9A5D70B6CC9}" type="datetimeFigureOut">
              <a:rPr lang="ru-RU" smtClean="0"/>
              <a:pPr/>
              <a:t>27.10.2018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9CF0A8-1DB5-444C-9847-A84DABF7CAA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4" name="Дата 3"/>
          <p:cNvSpPr>
            <a:spLocks noGrp="1"/>
          </p:cNvSpPr>
          <p:nvPr>
            <p:ph type="dt" sz="half" idx="10"/>
          </p:nvPr>
        </p:nvSpPr>
        <p:spPr/>
        <p:txBody>
          <a:bodyPr/>
          <a:lstStyle/>
          <a:p>
            <a:fld id="{D5E09139-F130-4D18-B94A-D9A5D70B6CC9}" type="datetimeFigureOut">
              <a:rPr lang="ru-RU" smtClean="0"/>
              <a:pPr/>
              <a:t>27.10.2018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9CF0A8-1DB5-444C-9847-A84DABF7CAAD}" type="slidenum">
              <a:rPr lang="ru-RU" smtClean="0"/>
              <a:pPr/>
              <a:t>‹#›</a:t>
            </a:fld>
            <a:endParaRPr lang="ru-RU"/>
          </a:p>
        </p:txBody>
      </p:sp>
      <p:sp>
        <p:nvSpPr>
          <p:cNvPr id="8" name="Объект 7"/>
          <p:cNvSpPr>
            <a:spLocks noGrp="1"/>
          </p:cNvSpPr>
          <p:nvPr>
            <p:ph sz="quarter" idx="1"/>
          </p:nvPr>
        </p:nvSpPr>
        <p:spPr>
          <a:xfrm>
            <a:off x="1219200" y="1447800"/>
            <a:ext cx="10363200" cy="45720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11" name="Прямоугольник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Скругленный прямоугольник 9"/>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ru-RU"/>
              <a:t>Образец заголовка</a:t>
            </a:r>
            <a:endParaRPr kumimoji="0" lang="en-US"/>
          </a:p>
        </p:txBody>
      </p:sp>
      <p:sp>
        <p:nvSpPr>
          <p:cNvPr id="3" name="Текст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D5E09139-F130-4D18-B94A-D9A5D70B6CC9}" type="datetimeFigureOut">
              <a:rPr lang="ru-RU" smtClean="0"/>
              <a:pPr/>
              <a:t>27.10.2018</a:t>
            </a:fld>
            <a:endParaRPr lang="ru-RU"/>
          </a:p>
        </p:txBody>
      </p:sp>
      <p:sp>
        <p:nvSpPr>
          <p:cNvPr id="5" name="Нижний колонтитул 4"/>
          <p:cNvSpPr>
            <a:spLocks noGrp="1"/>
          </p:cNvSpPr>
          <p:nvPr>
            <p:ph type="ftr" sz="quarter" idx="11"/>
          </p:nvPr>
        </p:nvSpPr>
        <p:spPr>
          <a:xfrm>
            <a:off x="1066800" y="6172200"/>
            <a:ext cx="5334000" cy="457200"/>
          </a:xfrm>
        </p:spPr>
        <p:txBody>
          <a:bodyPr/>
          <a:lstStyle/>
          <a:p>
            <a:endParaRPr lang="ru-RU"/>
          </a:p>
        </p:txBody>
      </p:sp>
      <p:sp>
        <p:nvSpPr>
          <p:cNvPr id="7" name="Прямоугольник 6"/>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195072" y="6208776"/>
            <a:ext cx="609600" cy="457200"/>
          </a:xfrm>
        </p:spPr>
        <p:txBody>
          <a:bodyPr/>
          <a:lstStyle/>
          <a:p>
            <a:fld id="{059CF0A8-1DB5-444C-9847-A84DABF7CAAD}"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D5E09139-F130-4D18-B94A-D9A5D70B6CC9}" type="datetimeFigureOut">
              <a:rPr lang="ru-RU" smtClean="0"/>
              <a:pPr/>
              <a:t>27.10.2018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59CF0A8-1DB5-444C-9847-A84DABF7CAAD}" type="slidenum">
              <a:rPr lang="ru-RU" smtClean="0"/>
              <a:pPr/>
              <a:t>‹#›</a:t>
            </a:fld>
            <a:endParaRPr lang="ru-RU"/>
          </a:p>
        </p:txBody>
      </p:sp>
      <p:sp>
        <p:nvSpPr>
          <p:cNvPr id="9" name="Объект 8"/>
          <p:cNvSpPr>
            <a:spLocks noGrp="1"/>
          </p:cNvSpPr>
          <p:nvPr>
            <p:ph sz="quarter" idx="1"/>
          </p:nvPr>
        </p:nvSpPr>
        <p:spPr>
          <a:xfrm>
            <a:off x="1219200" y="1447800"/>
            <a:ext cx="4998720" cy="45720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1" name="Объект 10"/>
          <p:cNvSpPr>
            <a:spLocks noGrp="1"/>
          </p:cNvSpPr>
          <p:nvPr>
            <p:ph sz="quarter" idx="2"/>
          </p:nvPr>
        </p:nvSpPr>
        <p:spPr>
          <a:xfrm>
            <a:off x="6578600" y="1447800"/>
            <a:ext cx="4998720" cy="45720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273050"/>
            <a:ext cx="10363200" cy="1143000"/>
          </a:xfrm>
        </p:spPr>
        <p:txBody>
          <a:bodyPr anchor="b" anchorCtr="0"/>
          <a:lstStyle>
            <a:lvl1pPr>
              <a:defRPr/>
            </a:lvl1pPr>
          </a:lstStyle>
          <a:p>
            <a:r>
              <a:rPr kumimoji="0" lang="ru-RU"/>
              <a:t>Образец заголовка</a:t>
            </a:r>
            <a:endParaRPr kumimoji="0" lang="en-US"/>
          </a:p>
        </p:txBody>
      </p:sp>
      <p:sp>
        <p:nvSpPr>
          <p:cNvPr id="3" name="Текст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7" name="Дата 6"/>
          <p:cNvSpPr>
            <a:spLocks noGrp="1"/>
          </p:cNvSpPr>
          <p:nvPr>
            <p:ph type="dt" sz="half" idx="10"/>
          </p:nvPr>
        </p:nvSpPr>
        <p:spPr/>
        <p:txBody>
          <a:bodyPr/>
          <a:lstStyle/>
          <a:p>
            <a:fld id="{D5E09139-F130-4D18-B94A-D9A5D70B6CC9}" type="datetimeFigureOut">
              <a:rPr lang="ru-RU" smtClean="0"/>
              <a:pPr/>
              <a:t>27.10.2018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59CF0A8-1DB5-444C-9847-A84DABF7CAAD}" type="slidenum">
              <a:rPr lang="ru-RU" smtClean="0"/>
              <a:pPr/>
              <a:t>‹#›</a:t>
            </a:fld>
            <a:endParaRPr lang="ru-RU"/>
          </a:p>
        </p:txBody>
      </p:sp>
      <p:sp>
        <p:nvSpPr>
          <p:cNvPr id="11" name="Объект 10"/>
          <p:cNvSpPr>
            <a:spLocks noGrp="1"/>
          </p:cNvSpPr>
          <p:nvPr>
            <p:ph sz="half" idx="2"/>
          </p:nvPr>
        </p:nvSpPr>
        <p:spPr>
          <a:xfrm>
            <a:off x="1219200" y="2247900"/>
            <a:ext cx="4978400" cy="38862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Объект 12"/>
          <p:cNvSpPr>
            <a:spLocks noGrp="1"/>
          </p:cNvSpPr>
          <p:nvPr>
            <p:ph sz="half" idx="4"/>
          </p:nvPr>
        </p:nvSpPr>
        <p:spPr>
          <a:xfrm>
            <a:off x="6604000" y="2247900"/>
            <a:ext cx="4978400" cy="38862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D5E09139-F130-4D18-B94A-D9A5D70B6CC9}" type="datetimeFigureOut">
              <a:rPr lang="ru-RU" smtClean="0"/>
              <a:pPr/>
              <a:t>27.10.2018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59CF0A8-1DB5-444C-9847-A84DABF7CAA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E09139-F130-4D18-B94A-D9A5D70B6CC9}" type="datetimeFigureOut">
              <a:rPr lang="ru-RU" smtClean="0"/>
              <a:pPr/>
              <a:t>27.10.2018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59CF0A8-1DB5-444C-9847-A84DABF7CAAD}"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Прямоугольник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Скругленный прямоугольник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1219200" y="273050"/>
            <a:ext cx="10363200" cy="1143000"/>
          </a:xfrm>
        </p:spPr>
        <p:txBody>
          <a:bodyPr anchor="b" anchorCtr="0"/>
          <a:lstStyle>
            <a:lvl1pPr algn="l">
              <a:buNone/>
              <a:defRPr sz="4000" b="0"/>
            </a:lvl1pPr>
          </a:lstStyle>
          <a:p>
            <a:r>
              <a:rPr kumimoji="0" lang="ru-RU"/>
              <a:t>Образец заголовка</a:t>
            </a:r>
            <a:endParaRPr kumimoji="0" lang="en-US"/>
          </a:p>
        </p:txBody>
      </p:sp>
      <p:sp>
        <p:nvSpPr>
          <p:cNvPr id="3" name="Текст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fld id="{D5E09139-F130-4D18-B94A-D9A5D70B6CC9}" type="datetimeFigureOut">
              <a:rPr lang="ru-RU" smtClean="0"/>
              <a:pPr/>
              <a:t>27.10.2018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59CF0A8-1DB5-444C-9847-A84DABF7CAAD}" type="slidenum">
              <a:rPr lang="ru-RU" smtClean="0"/>
              <a:pPr/>
              <a:t>‹#›</a:t>
            </a:fld>
            <a:endParaRPr lang="ru-RU"/>
          </a:p>
        </p:txBody>
      </p:sp>
      <p:sp>
        <p:nvSpPr>
          <p:cNvPr id="11" name="Объект 10"/>
          <p:cNvSpPr>
            <a:spLocks noGrp="1"/>
          </p:cNvSpPr>
          <p:nvPr>
            <p:ph sz="quarter" idx="1"/>
          </p:nvPr>
        </p:nvSpPr>
        <p:spPr>
          <a:xfrm>
            <a:off x="3962400" y="1600200"/>
            <a:ext cx="7620000" cy="4495800"/>
          </a:xfrm>
        </p:spPr>
        <p:txBody>
          <a:bodyPr vert="horz"/>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ru-RU"/>
              <a:t>Образец заголовка</a:t>
            </a:r>
            <a:endParaRPr kumimoji="0" lang="en-US"/>
          </a:p>
        </p:txBody>
      </p:sp>
      <p:sp>
        <p:nvSpPr>
          <p:cNvPr id="4" name="Текст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fld id="{D5E09139-F130-4D18-B94A-D9A5D70B6CC9}" type="datetimeFigureOut">
              <a:rPr lang="ru-RU" smtClean="0"/>
              <a:pPr/>
              <a:t>27.10.2018</a:t>
            </a:fld>
            <a:endParaRPr lang="ru-RU"/>
          </a:p>
        </p:txBody>
      </p:sp>
      <p:sp>
        <p:nvSpPr>
          <p:cNvPr id="6" name="Нижний колонтитул 5"/>
          <p:cNvSpPr>
            <a:spLocks noGrp="1"/>
          </p:cNvSpPr>
          <p:nvPr>
            <p:ph type="ftr" sz="quarter" idx="11"/>
          </p:nvPr>
        </p:nvSpPr>
        <p:spPr>
          <a:xfrm>
            <a:off x="1219200" y="6172200"/>
            <a:ext cx="5181600" cy="457200"/>
          </a:xfrm>
        </p:spPr>
        <p:txBody>
          <a:bodyPr/>
          <a:lstStyle/>
          <a:p>
            <a:endParaRPr lang="ru-RU"/>
          </a:p>
        </p:txBody>
      </p:sp>
      <p:sp>
        <p:nvSpPr>
          <p:cNvPr id="7" name="Номер слайда 6"/>
          <p:cNvSpPr>
            <a:spLocks noGrp="1"/>
          </p:cNvSpPr>
          <p:nvPr>
            <p:ph type="sldNum" sz="quarter" idx="12"/>
          </p:nvPr>
        </p:nvSpPr>
        <p:spPr>
          <a:xfrm>
            <a:off x="195072" y="6208776"/>
            <a:ext cx="609600" cy="457200"/>
          </a:xfrm>
        </p:spPr>
        <p:txBody>
          <a:bodyPr/>
          <a:lstStyle/>
          <a:p>
            <a:fld id="{059CF0A8-1DB5-444C-9847-A84DABF7CAAD}" type="slidenum">
              <a:rPr lang="ru-RU" smtClean="0"/>
              <a:pPr/>
              <a:t>‹#›</a:t>
            </a:fld>
            <a:endParaRPr lang="ru-RU"/>
          </a:p>
        </p:txBody>
      </p:sp>
      <p:sp>
        <p:nvSpPr>
          <p:cNvPr id="11" name="Прямоугольник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Рисунок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ru-RU"/>
              <a:t>Вставка рисунка</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Скругленный прямоугольник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Заголовок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D5E09139-F130-4D18-B94A-D9A5D70B6CC9}" type="datetimeFigureOut">
              <a:rPr lang="ru-RU" smtClean="0"/>
              <a:pPr/>
              <a:t>27.10.2018</a:t>
            </a:fld>
            <a:endParaRPr lang="ru-RU"/>
          </a:p>
        </p:txBody>
      </p:sp>
      <p:sp>
        <p:nvSpPr>
          <p:cNvPr id="3" name="Нижний колонтитул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ru-RU"/>
          </a:p>
        </p:txBody>
      </p:sp>
      <p:sp>
        <p:nvSpPr>
          <p:cNvPr id="23" name="Номер слайда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059CF0A8-1DB5-444C-9847-A84DABF7CAA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CB6B7037-A052-49F5-8ABD-765FDC0907B8}"/>
              </a:ext>
            </a:extLst>
          </p:cNvPr>
          <p:cNvSpPr>
            <a:spLocks noGrp="1"/>
          </p:cNvSpPr>
          <p:nvPr>
            <p:ph sz="quarter" idx="1"/>
          </p:nvPr>
        </p:nvSpPr>
        <p:spPr>
          <a:xfrm>
            <a:off x="929148" y="1585453"/>
            <a:ext cx="10675221" cy="4572000"/>
          </a:xfrm>
        </p:spPr>
        <p:txBody>
          <a:bodyPr>
            <a:normAutofit/>
          </a:bodyPr>
          <a:lstStyle/>
          <a:p>
            <a:pPr marL="0" indent="0" algn="ctr">
              <a:buNone/>
            </a:pPr>
            <a:r>
              <a:rPr lang="kk-KZ" sz="30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“Қазақтану” орталығы</a:t>
            </a:r>
          </a:p>
          <a:p>
            <a:pPr marL="0" indent="0" algn="ctr">
              <a:buNone/>
            </a:pPr>
            <a:r>
              <a:rPr lang="kk-KZ" sz="2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Қазіргі Қазақстанның құндылық бағдарлары</a:t>
            </a:r>
            <a:endParaRPr lang="ru-RU" sz="2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marL="0" indent="0" algn="ctr">
              <a:buNone/>
            </a:pPr>
            <a:r>
              <a:rPr lang="ru-RU" sz="2400" b="1" dirty="0" err="1" smtClean="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Табыс</a:t>
            </a:r>
            <a:r>
              <a:rPr lang="kk-KZ" sz="2400" b="1" dirty="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қа жету </a:t>
            </a:r>
            <a:r>
              <a:rPr lang="kk-KZ" sz="2400" b="1" dirty="0" smtClean="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этикасы мен мәдениеті</a:t>
            </a:r>
            <a:r>
              <a:rPr lang="kk-KZ" sz="3000" b="1" dirty="0" smtClean="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endParaRPr lang="kk-KZ" sz="3000" b="1" dirty="0">
              <a:ln w="12700">
                <a:solidFill>
                  <a:schemeClr val="accent1"/>
                </a:solidFill>
                <a:prstDash val="solid"/>
              </a:ln>
              <a:solidFill>
                <a:srgbClr val="00B0F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marL="0" indent="0" algn="ctr">
              <a:buNone/>
            </a:pPr>
            <a:r>
              <a:rPr lang="kk-KZ" sz="2000" b="1" dirty="0" smtClean="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Жоба жетекшісі: </a:t>
            </a:r>
          </a:p>
          <a:p>
            <a:pPr marL="0" indent="0" algn="ctr">
              <a:buNone/>
            </a:pPr>
            <a:r>
              <a:rPr lang="kk-KZ" sz="2000" dirty="0" smtClean="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Профессор </a:t>
            </a:r>
            <a:r>
              <a:rPr lang="kk-KZ" sz="20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Ғабитов </a:t>
            </a:r>
            <a:r>
              <a:rPr lang="kk-KZ" sz="2000" dirty="0" smtClean="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Т.Х</a:t>
            </a:r>
          </a:p>
          <a:p>
            <a:pPr marL="0" indent="0" algn="ctr">
              <a:buNone/>
            </a:pPr>
            <a:r>
              <a:rPr lang="kk-KZ" sz="2000" b="1" dirty="0" smtClean="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Дайындағандар: </a:t>
            </a:r>
          </a:p>
          <a:p>
            <a:pPr marL="0" indent="0" algn="ctr">
              <a:buNone/>
            </a:pPr>
            <a:r>
              <a:rPr lang="kk-KZ" sz="2000" b="1" dirty="0" smtClean="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Ж. Қуанышбекова, А. Нұрмахан, А. Ералы, И. Шәри, Р. Рамазан, О. Қыдыр</a:t>
            </a:r>
            <a:endParaRPr lang="kk-KZ" sz="2000" b="1" dirty="0" smtClean="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lgn="ctr">
              <a:buNone/>
            </a:pPr>
            <a:endParaRPr lang="ru-RU" sz="2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43C65CE0-B882-4747-BAD1-F2D75B546491}"/>
              </a:ext>
            </a:extLst>
          </p:cNvPr>
          <p:cNvSpPr txBox="1"/>
          <p:nvPr/>
        </p:nvSpPr>
        <p:spPr>
          <a:xfrm>
            <a:off x="3347884" y="206478"/>
            <a:ext cx="6268064" cy="1015663"/>
          </a:xfrm>
          <a:prstGeom prst="rect">
            <a:avLst/>
          </a:prstGeom>
          <a:noFill/>
        </p:spPr>
        <p:txBody>
          <a:bodyPr wrap="square" rtlCol="0">
            <a:spAutoFit/>
          </a:bodyPr>
          <a:lstStyle/>
          <a:p>
            <a:pPr algn="ctr"/>
            <a:r>
              <a:rPr lang="kk-KZ" sz="2000" b="1" dirty="0">
                <a:latin typeface="Times New Roman" panose="02020603050405020304" pitchFamily="18" charset="0"/>
                <a:cs typeface="Times New Roman" panose="02020603050405020304" pitchFamily="18" charset="0"/>
              </a:rPr>
              <a:t>әл-Фараби атындағы Қазақ ұлттық университеті</a:t>
            </a:r>
          </a:p>
          <a:p>
            <a:pPr algn="ctr"/>
            <a:r>
              <a:rPr lang="kk-KZ" sz="2000" b="1" dirty="0">
                <a:latin typeface="Times New Roman" panose="02020603050405020304" pitchFamily="18" charset="0"/>
                <a:cs typeface="Times New Roman" panose="02020603050405020304" pitchFamily="18" charset="0"/>
              </a:rPr>
              <a:t>Философия және саясаттану факультеті</a:t>
            </a:r>
          </a:p>
          <a:p>
            <a:pPr algn="ctr"/>
            <a:r>
              <a:rPr lang="kk-KZ" sz="2000" b="1" dirty="0">
                <a:latin typeface="Times New Roman" panose="02020603050405020304" pitchFamily="18" charset="0"/>
                <a:cs typeface="Times New Roman" panose="02020603050405020304" pitchFamily="18" charset="0"/>
              </a:rPr>
              <a:t>Дінтану және мәдениеттану кафедрасы </a:t>
            </a:r>
            <a:endParaRPr lang="ru-RU" sz="2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5479B078-04FC-46D8-990B-BD6D5F5059CD}"/>
              </a:ext>
            </a:extLst>
          </p:cNvPr>
          <p:cNvSpPr txBox="1"/>
          <p:nvPr/>
        </p:nvSpPr>
        <p:spPr>
          <a:xfrm>
            <a:off x="5338917" y="6320710"/>
            <a:ext cx="4542503" cy="400110"/>
          </a:xfrm>
          <a:prstGeom prst="rect">
            <a:avLst/>
          </a:prstGeom>
          <a:noFill/>
        </p:spPr>
        <p:txBody>
          <a:bodyPr wrap="square" rtlCol="0">
            <a:spAutoFit/>
          </a:bodyPr>
          <a:lstStyle/>
          <a:p>
            <a:r>
              <a:rPr lang="kk-KZ" sz="2000" b="1" dirty="0">
                <a:latin typeface="Times New Roman" panose="02020603050405020304" pitchFamily="18" charset="0"/>
                <a:cs typeface="Times New Roman" panose="02020603050405020304" pitchFamily="18" charset="0"/>
              </a:rPr>
              <a:t>Алматы, </a:t>
            </a:r>
            <a:r>
              <a:rPr lang="kk-KZ" sz="2000" b="1" dirty="0" smtClean="0">
                <a:latin typeface="Times New Roman" panose="02020603050405020304" pitchFamily="18" charset="0"/>
                <a:cs typeface="Times New Roman" panose="02020603050405020304" pitchFamily="18" charset="0"/>
              </a:rPr>
              <a:t>2018 </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56773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B6F07517-CE26-4D8D-BC4B-F0D465B0A762}"/>
              </a:ext>
            </a:extLst>
          </p:cNvPr>
          <p:cNvSpPr>
            <a:spLocks noGrp="1"/>
          </p:cNvSpPr>
          <p:nvPr>
            <p:ph sz="quarter" idx="1"/>
          </p:nvPr>
        </p:nvSpPr>
        <p:spPr>
          <a:xfrm>
            <a:off x="821063" y="1533655"/>
            <a:ext cx="5867835" cy="3231715"/>
          </a:xfrm>
        </p:spPr>
        <p:txBody>
          <a:bodyPr>
            <a:normAutofit fontScale="85000" lnSpcReduction="10000"/>
          </a:bodyPr>
          <a:lstStyle/>
          <a:p>
            <a:pPr marL="0" indent="0" algn="ctr">
              <a:buNone/>
            </a:pPr>
            <a:r>
              <a:rPr lang="kk-KZ" sz="5200" b="1" i="1" dirty="0">
                <a:latin typeface="Times New Roman" pitchFamily="18" charset="0"/>
                <a:cs typeface="Times New Roman" pitchFamily="18" charset="0"/>
              </a:rPr>
              <a:t>Өткен шақпен де өмір сүрмеңіз, болашақты да ойламаңыз, осы шақпен өмір сүріңіз. (Будда)</a:t>
            </a:r>
          </a:p>
          <a:p>
            <a:endParaRPr lang="ru-RU" sz="2800" b="1" i="1" dirty="0"/>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99649" y="724945"/>
            <a:ext cx="4207962" cy="5049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62102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C8751E2-9296-44F9-8C8B-B1708F9D143E}"/>
              </a:ext>
            </a:extLst>
          </p:cNvPr>
          <p:cNvSpPr>
            <a:spLocks noGrp="1"/>
          </p:cNvSpPr>
          <p:nvPr>
            <p:ph type="title"/>
          </p:nvPr>
        </p:nvSpPr>
        <p:spPr>
          <a:xfrm>
            <a:off x="956153" y="150312"/>
            <a:ext cx="10363200" cy="716180"/>
          </a:xfrm>
        </p:spPr>
        <p:txBody>
          <a:bodyPr>
            <a:normAutofit fontScale="90000"/>
          </a:bodyPr>
          <a:lstStyle/>
          <a:p>
            <a:pPr algn="ctr"/>
            <a:r>
              <a:rPr lang="kk-KZ" sz="4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Санамыздағы көріністер</a:t>
            </a:r>
            <a:endParaRPr lang="ru-RU" sz="4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Объект 2">
            <a:extLst>
              <a:ext uri="{FF2B5EF4-FFF2-40B4-BE49-F238E27FC236}">
                <a16:creationId xmlns="" xmlns:a16="http://schemas.microsoft.com/office/drawing/2014/main" id="{74CAD590-266C-41A9-A6C7-CE9CC743DCDE}"/>
              </a:ext>
            </a:extLst>
          </p:cNvPr>
          <p:cNvSpPr>
            <a:spLocks noGrp="1"/>
          </p:cNvSpPr>
          <p:nvPr>
            <p:ph sz="quarter" idx="1"/>
          </p:nvPr>
        </p:nvSpPr>
        <p:spPr>
          <a:xfrm>
            <a:off x="6024562" y="1127342"/>
            <a:ext cx="5912741" cy="5267048"/>
          </a:xfrm>
        </p:spPr>
        <p:txBody>
          <a:bodyPr>
            <a:normAutofit fontScale="92500" lnSpcReduction="10000"/>
          </a:bodyPr>
          <a:lstStyle/>
          <a:p>
            <a:r>
              <a:rPr lang="kk-KZ" dirty="0"/>
              <a:t>Ақыл-ойымызбен елестетін көріністер – біздің әлеміміздің қалай құрылғандығының сұлбасы болып табылады.</a:t>
            </a:r>
          </a:p>
          <a:p>
            <a:r>
              <a:rPr lang="kk-KZ" dirty="0"/>
              <a:t>Өмір – біздің санамыз арқылы айшықталатын көріністер. Өмір сіздің санаңызды нұсқаулық ретінде қолданады, осылайша физикалық шынайылық туындайды. </a:t>
            </a:r>
          </a:p>
          <a:p>
            <a:r>
              <a:rPr lang="kk-KZ" dirty="0"/>
              <a:t>Өмір біздің ақылымызды сезінуге,менталды образдарымызды байқауға септігін тигізеді. Осылайша, ішкі «</a:t>
            </a:r>
            <a:r>
              <a:rPr lang="kk-KZ" dirty="0" smtClean="0"/>
              <a:t>мен» түсінігін </a:t>
            </a:r>
            <a:r>
              <a:rPr lang="kk-KZ" dirty="0"/>
              <a:t>қалыптастырып, оны таниды.</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32931" y="1167072"/>
            <a:ext cx="5374972" cy="48203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96898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heel(1)">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heel(1)">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heel(1)">
                                      <p:cBhvr>
                                        <p:cTn id="2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9953F770-1690-4C35-B665-5F1A8B2367DA}"/>
              </a:ext>
            </a:extLst>
          </p:cNvPr>
          <p:cNvSpPr>
            <a:spLocks noGrp="1"/>
          </p:cNvSpPr>
          <p:nvPr>
            <p:ph sz="quarter" idx="1"/>
          </p:nvPr>
        </p:nvSpPr>
        <p:spPr>
          <a:xfrm>
            <a:off x="608121" y="275573"/>
            <a:ext cx="11216449" cy="3144031"/>
          </a:xfrm>
        </p:spPr>
        <p:txBody>
          <a:bodyPr>
            <a:normAutofit fontScale="85000" lnSpcReduction="10000"/>
          </a:bodyPr>
          <a:lstStyle/>
          <a:p>
            <a:pPr algn="ctr">
              <a:lnSpc>
                <a:spcPct val="150000"/>
              </a:lnSpc>
            </a:pPr>
            <a:r>
              <a:rPr lang="kk-KZ" dirty="0">
                <a:latin typeface="Times New Roman" pitchFamily="18" charset="0"/>
                <a:cs typeface="Times New Roman" pitchFamily="18" charset="0"/>
              </a:rPr>
              <a:t>Ақша белгілі бір тауар бағасының материалдануы. Ал оның бағасы біздің қарым-қатынасымызға, біздің өзімізге байланысты азайып немесе өсіп отырады.</a:t>
            </a:r>
          </a:p>
          <a:p>
            <a:pPr algn="ctr">
              <a:lnSpc>
                <a:spcPct val="150000"/>
              </a:lnSpc>
            </a:pPr>
            <a:r>
              <a:rPr lang="kk-KZ" dirty="0">
                <a:latin typeface="Times New Roman" pitchFamily="18" charset="0"/>
                <a:cs typeface="Times New Roman" pitchFamily="18" charset="0"/>
              </a:rPr>
              <a:t>Басқаша айтқанда, барлығының бағасын біз ғана бақылай аламыз, және де сол бағаларды қоятын біздер. </a:t>
            </a:r>
          </a:p>
          <a:p>
            <a:pPr algn="ctr">
              <a:lnSpc>
                <a:spcPct val="150000"/>
              </a:lnSpc>
            </a:pPr>
            <a:r>
              <a:rPr lang="kk-KZ" dirty="0">
                <a:latin typeface="Times New Roman" pitchFamily="18" charset="0"/>
                <a:cs typeface="Times New Roman" pitchFamily="18" charset="0"/>
              </a:rPr>
              <a:t>Біздің баға бере білу қабілетіміздің бір бөлігін жоятын – қорқыныш.</a:t>
            </a:r>
          </a:p>
          <a:p>
            <a:pPr algn="ctr">
              <a:lnSpc>
                <a:spcPct val="150000"/>
              </a:lnSpc>
            </a:pPr>
            <a:r>
              <a:rPr lang="kk-KZ" dirty="0">
                <a:latin typeface="Times New Roman" pitchFamily="18" charset="0"/>
                <a:cs typeface="Times New Roman" pitchFamily="18" charset="0"/>
              </a:rPr>
              <a:t>Қазіргі күні ақшаның көп бөлігі материалды түрде кездеспейді. </a:t>
            </a:r>
            <a:endParaRPr lang="ru-RU" dirty="0">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545326" y="3460983"/>
            <a:ext cx="4715574" cy="3143716"/>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17753" y="3425223"/>
            <a:ext cx="4218336" cy="3215236"/>
          </a:xfrm>
          <a:prstGeom prst="rect">
            <a:avLst/>
          </a:prstGeom>
        </p:spPr>
      </p:pic>
    </p:spTree>
    <p:extLst>
      <p:ext uri="{BB962C8B-B14F-4D97-AF65-F5344CB8AC3E}">
        <p14:creationId xmlns:p14="http://schemas.microsoft.com/office/powerpoint/2010/main" xmlns="" val="388430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3">
                                            <p:txEl>
                                              <p:pRg st="2" end="2"/>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3">
                                            <p:txEl>
                                              <p:pRg st="3" end="3"/>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3CF4C0DC-DE94-4D48-8E24-3340B97B43E5}"/>
              </a:ext>
            </a:extLst>
          </p:cNvPr>
          <p:cNvSpPr>
            <a:spLocks noGrp="1"/>
          </p:cNvSpPr>
          <p:nvPr>
            <p:ph sz="quarter" idx="1"/>
          </p:nvPr>
        </p:nvSpPr>
        <p:spPr>
          <a:xfrm>
            <a:off x="520439" y="3006246"/>
            <a:ext cx="10965928" cy="3632548"/>
          </a:xfrm>
        </p:spPr>
        <p:txBody>
          <a:bodyPr>
            <a:normAutofit fontScale="85000" lnSpcReduction="10000"/>
          </a:bodyPr>
          <a:lstStyle/>
          <a:p>
            <a:pPr algn="ctr">
              <a:lnSpc>
                <a:spcPct val="150000"/>
              </a:lnSpc>
            </a:pPr>
            <a:r>
              <a:rPr lang="kk-KZ" dirty="0">
                <a:latin typeface="Times New Roman" pitchFamily="18" charset="0"/>
                <a:cs typeface="Times New Roman" pitchFamily="18" charset="0"/>
              </a:rPr>
              <a:t>Ақша – үлкен көзбояушылық, белгісіз бір нәрсенің көлеңкесі ғана. Ақша – жай ғана цифрлар жазылған қағаз. </a:t>
            </a:r>
          </a:p>
          <a:p>
            <a:pPr algn="ctr">
              <a:lnSpc>
                <a:spcPct val="150000"/>
              </a:lnSpc>
            </a:pPr>
            <a:r>
              <a:rPr lang="kk-KZ" dirty="0">
                <a:latin typeface="Times New Roman" pitchFamily="18" charset="0"/>
                <a:cs typeface="Times New Roman" pitchFamily="18" charset="0"/>
              </a:rPr>
              <a:t>Ақшаның көп мөлшері банктык есепшоттарда, құжаттарда, мәліметтер базасында ғана сақтаулы. Бүкіләлемдік жүйенің жойылмай тұруына себепкер – біздің ортақ сеніміміз.</a:t>
            </a:r>
          </a:p>
          <a:p>
            <a:pPr algn="ctr">
              <a:lnSpc>
                <a:spcPct val="150000"/>
              </a:lnSpc>
            </a:pPr>
            <a:r>
              <a:rPr lang="kk-KZ" dirty="0">
                <a:latin typeface="Times New Roman" pitchFamily="18" charset="0"/>
                <a:cs typeface="Times New Roman" pitchFamily="18" charset="0"/>
              </a:rPr>
              <a:t>Ақшаны жасайтын – біздің ішкі құндылықтарымыз. </a:t>
            </a:r>
          </a:p>
          <a:p>
            <a:pPr algn="ctr">
              <a:lnSpc>
                <a:spcPct val="150000"/>
              </a:lnSpc>
            </a:pPr>
            <a:r>
              <a:rPr lang="kk-KZ" dirty="0" smtClean="0">
                <a:latin typeface="Times New Roman" pitchFamily="18" charset="0"/>
                <a:cs typeface="Times New Roman" pitchFamily="18" charset="0"/>
              </a:rPr>
              <a:t>Молшылық санасы.  </a:t>
            </a:r>
            <a:r>
              <a:rPr lang="kk-KZ" dirty="0">
                <a:latin typeface="Times New Roman" pitchFamily="18" charset="0"/>
                <a:cs typeface="Times New Roman" pitchFamily="18" charset="0"/>
              </a:rPr>
              <a:t>Бұл нәрсе кез келген адамның бойында бар, оны қолдану-қолданбауымыз өзіміздің еркімізде.</a:t>
            </a:r>
            <a:endParaRPr lang="ru-RU" dirty="0">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85551" y="260523"/>
            <a:ext cx="10534389" cy="2840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81828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3">
                                            <p:txEl>
                                              <p:pRg st="0" end="0"/>
                                            </p:txEl>
                                          </p:spTgt>
                                        </p:tgtEl>
                                        <p:attrNameLst>
                                          <p:attrName>style.color</p:attrName>
                                        </p:attrNameLst>
                                      </p:cBhvr>
                                      <p:to>
                                        <a:schemeClr val="bg1"/>
                                      </p:to>
                                    </p:animClr>
                                    <p:animClr clrSpc="rgb" dir="cw">
                                      <p:cBhvr>
                                        <p:cTn id="14" dur="250" autoRev="1" fill="remove"/>
                                        <p:tgtEl>
                                          <p:spTgt spid="3">
                                            <p:txEl>
                                              <p:pRg st="0" end="0"/>
                                            </p:txEl>
                                          </p:spTgt>
                                        </p:tgtEl>
                                        <p:attrNameLst>
                                          <p:attrName>fillcolor</p:attrName>
                                        </p:attrNameLst>
                                      </p:cBhvr>
                                      <p:to>
                                        <a:schemeClr val="bg1"/>
                                      </p:to>
                                    </p:animClr>
                                    <p:set>
                                      <p:cBhvr>
                                        <p:cTn id="15" dur="250" autoRev="1" fill="remove"/>
                                        <p:tgtEl>
                                          <p:spTgt spid="3">
                                            <p:txEl>
                                              <p:pRg st="0" end="0"/>
                                            </p:txEl>
                                          </p:spTgt>
                                        </p:tgtEl>
                                        <p:attrNameLst>
                                          <p:attrName>fill.type</p:attrName>
                                        </p:attrNameLst>
                                      </p:cBhvr>
                                      <p:to>
                                        <p:strVal val="solid"/>
                                      </p:to>
                                    </p:set>
                                    <p:set>
                                      <p:cBhvr>
                                        <p:cTn id="16" dur="250" autoRev="1" fill="remove"/>
                                        <p:tgtEl>
                                          <p:spTgt spid="3">
                                            <p:txEl>
                                              <p:pRg st="0" end="0"/>
                                            </p:txEl>
                                          </p:spTgt>
                                        </p:tgtEl>
                                        <p:attrNameLst>
                                          <p:attrName>fill.on</p:attrName>
                                        </p:attrNameLst>
                                      </p:cBhvr>
                                      <p:to>
                                        <p:strVal val="true"/>
                                      </p:to>
                                    </p:set>
                                  </p:childTnLst>
                                </p:cTn>
                              </p:par>
                              <p:par>
                                <p:cTn id="17" presetID="27" presetClass="emph" presetSubtype="0" fill="remove" nodeType="withEffect">
                                  <p:stCondLst>
                                    <p:cond delay="0"/>
                                  </p:stCondLst>
                                  <p:childTnLst>
                                    <p:animClr clrSpc="rgb" dir="cw">
                                      <p:cBhvr override="childStyle">
                                        <p:cTn id="18" dur="250" autoRev="1" fill="remove"/>
                                        <p:tgtEl>
                                          <p:spTgt spid="3">
                                            <p:txEl>
                                              <p:pRg st="1" end="1"/>
                                            </p:txEl>
                                          </p:spTgt>
                                        </p:tgtEl>
                                        <p:attrNameLst>
                                          <p:attrName>style.color</p:attrName>
                                        </p:attrNameLst>
                                      </p:cBhvr>
                                      <p:to>
                                        <a:schemeClr val="bg1"/>
                                      </p:to>
                                    </p:animClr>
                                    <p:animClr clrSpc="rgb" dir="cw">
                                      <p:cBhvr>
                                        <p:cTn id="19" dur="250" autoRev="1" fill="remove"/>
                                        <p:tgtEl>
                                          <p:spTgt spid="3">
                                            <p:txEl>
                                              <p:pRg st="1" end="1"/>
                                            </p:txEl>
                                          </p:spTgt>
                                        </p:tgtEl>
                                        <p:attrNameLst>
                                          <p:attrName>fillcolor</p:attrName>
                                        </p:attrNameLst>
                                      </p:cBhvr>
                                      <p:to>
                                        <a:schemeClr val="bg1"/>
                                      </p:to>
                                    </p:animClr>
                                    <p:set>
                                      <p:cBhvr>
                                        <p:cTn id="20" dur="250" autoRev="1" fill="remove"/>
                                        <p:tgtEl>
                                          <p:spTgt spid="3">
                                            <p:txEl>
                                              <p:pRg st="1" end="1"/>
                                            </p:txEl>
                                          </p:spTgt>
                                        </p:tgtEl>
                                        <p:attrNameLst>
                                          <p:attrName>fill.type</p:attrName>
                                        </p:attrNameLst>
                                      </p:cBhvr>
                                      <p:to>
                                        <p:strVal val="solid"/>
                                      </p:to>
                                    </p:set>
                                    <p:set>
                                      <p:cBhvr>
                                        <p:cTn id="21" dur="250" autoRev="1" fill="remove"/>
                                        <p:tgtEl>
                                          <p:spTgt spid="3">
                                            <p:txEl>
                                              <p:pRg st="1" end="1"/>
                                            </p:txEl>
                                          </p:spTgt>
                                        </p:tgtEl>
                                        <p:attrNameLst>
                                          <p:attrName>fill.on</p:attrName>
                                        </p:attrNameLst>
                                      </p:cBhvr>
                                      <p:to>
                                        <p:strVal val="true"/>
                                      </p:to>
                                    </p:set>
                                  </p:childTnLst>
                                </p:cTn>
                              </p:par>
                              <p:par>
                                <p:cTn id="22" presetID="27" presetClass="emph" presetSubtype="0" fill="remove" nodeType="withEffect">
                                  <p:stCondLst>
                                    <p:cond delay="0"/>
                                  </p:stCondLst>
                                  <p:childTnLst>
                                    <p:animClr clrSpc="rgb" dir="cw">
                                      <p:cBhvr override="childStyle">
                                        <p:cTn id="23" dur="250" autoRev="1" fill="remove"/>
                                        <p:tgtEl>
                                          <p:spTgt spid="3">
                                            <p:txEl>
                                              <p:pRg st="2" end="2"/>
                                            </p:txEl>
                                          </p:spTgt>
                                        </p:tgtEl>
                                        <p:attrNameLst>
                                          <p:attrName>style.color</p:attrName>
                                        </p:attrNameLst>
                                      </p:cBhvr>
                                      <p:to>
                                        <a:schemeClr val="bg1"/>
                                      </p:to>
                                    </p:animClr>
                                    <p:animClr clrSpc="rgb" dir="cw">
                                      <p:cBhvr>
                                        <p:cTn id="24" dur="250" autoRev="1" fill="remove"/>
                                        <p:tgtEl>
                                          <p:spTgt spid="3">
                                            <p:txEl>
                                              <p:pRg st="2" end="2"/>
                                            </p:txEl>
                                          </p:spTgt>
                                        </p:tgtEl>
                                        <p:attrNameLst>
                                          <p:attrName>fillcolor</p:attrName>
                                        </p:attrNameLst>
                                      </p:cBhvr>
                                      <p:to>
                                        <a:schemeClr val="bg1"/>
                                      </p:to>
                                    </p:animClr>
                                    <p:set>
                                      <p:cBhvr>
                                        <p:cTn id="25" dur="250" autoRev="1" fill="remove"/>
                                        <p:tgtEl>
                                          <p:spTgt spid="3">
                                            <p:txEl>
                                              <p:pRg st="2" end="2"/>
                                            </p:txEl>
                                          </p:spTgt>
                                        </p:tgtEl>
                                        <p:attrNameLst>
                                          <p:attrName>fill.type</p:attrName>
                                        </p:attrNameLst>
                                      </p:cBhvr>
                                      <p:to>
                                        <p:strVal val="solid"/>
                                      </p:to>
                                    </p:set>
                                    <p:set>
                                      <p:cBhvr>
                                        <p:cTn id="26" dur="250" autoRev="1" fill="remove"/>
                                        <p:tgtEl>
                                          <p:spTgt spid="3">
                                            <p:txEl>
                                              <p:pRg st="2" end="2"/>
                                            </p:txEl>
                                          </p:spTgt>
                                        </p:tgtEl>
                                        <p:attrNameLst>
                                          <p:attrName>fill.on</p:attrName>
                                        </p:attrNameLst>
                                      </p:cBhvr>
                                      <p:to>
                                        <p:strVal val="true"/>
                                      </p:to>
                                    </p:set>
                                  </p:childTnLst>
                                </p:cTn>
                              </p:par>
                              <p:par>
                                <p:cTn id="27" presetID="27" presetClass="emph" presetSubtype="0" fill="remove" nodeType="withEffect">
                                  <p:stCondLst>
                                    <p:cond delay="0"/>
                                  </p:stCondLst>
                                  <p:childTnLst>
                                    <p:animClr clrSpc="rgb" dir="cw">
                                      <p:cBhvr override="childStyle">
                                        <p:cTn id="28" dur="250" autoRev="1" fill="remove"/>
                                        <p:tgtEl>
                                          <p:spTgt spid="3">
                                            <p:txEl>
                                              <p:pRg st="3" end="3"/>
                                            </p:txEl>
                                          </p:spTgt>
                                        </p:tgtEl>
                                        <p:attrNameLst>
                                          <p:attrName>style.color</p:attrName>
                                        </p:attrNameLst>
                                      </p:cBhvr>
                                      <p:to>
                                        <a:schemeClr val="bg1"/>
                                      </p:to>
                                    </p:animClr>
                                    <p:animClr clrSpc="rgb" dir="cw">
                                      <p:cBhvr>
                                        <p:cTn id="29" dur="250" autoRev="1" fill="remove"/>
                                        <p:tgtEl>
                                          <p:spTgt spid="3">
                                            <p:txEl>
                                              <p:pRg st="3" end="3"/>
                                            </p:txEl>
                                          </p:spTgt>
                                        </p:tgtEl>
                                        <p:attrNameLst>
                                          <p:attrName>fillcolor</p:attrName>
                                        </p:attrNameLst>
                                      </p:cBhvr>
                                      <p:to>
                                        <a:schemeClr val="bg1"/>
                                      </p:to>
                                    </p:animClr>
                                    <p:set>
                                      <p:cBhvr>
                                        <p:cTn id="30" dur="250" autoRev="1" fill="remove"/>
                                        <p:tgtEl>
                                          <p:spTgt spid="3">
                                            <p:txEl>
                                              <p:pRg st="3" end="3"/>
                                            </p:txEl>
                                          </p:spTgt>
                                        </p:tgtEl>
                                        <p:attrNameLst>
                                          <p:attrName>fill.type</p:attrName>
                                        </p:attrNameLst>
                                      </p:cBhvr>
                                      <p:to>
                                        <p:strVal val="solid"/>
                                      </p:to>
                                    </p:set>
                                    <p:set>
                                      <p:cBhvr>
                                        <p:cTn id="31" dur="250" autoRev="1" fill="remove"/>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6B7CAECB-8714-45C4-B786-6B866E3BC090}"/>
              </a:ext>
            </a:extLst>
          </p:cNvPr>
          <p:cNvSpPr>
            <a:spLocks noGrp="1"/>
          </p:cNvSpPr>
          <p:nvPr>
            <p:ph sz="quarter" idx="1"/>
          </p:nvPr>
        </p:nvSpPr>
        <p:spPr>
          <a:xfrm>
            <a:off x="6701424" y="855013"/>
            <a:ext cx="4985360" cy="4280658"/>
          </a:xfrm>
        </p:spPr>
        <p:txBody>
          <a:bodyPr>
            <a:noAutofit/>
          </a:bodyPr>
          <a:lstStyle/>
          <a:p>
            <a:pPr algn="ctr">
              <a:lnSpc>
                <a:spcPct val="150000"/>
              </a:lnSpc>
            </a:pPr>
            <a:r>
              <a:rPr lang="kk-KZ" sz="2800" dirty="0">
                <a:latin typeface="Times New Roman" pitchFamily="18" charset="0"/>
                <a:cs typeface="Times New Roman" pitchFamily="18" charset="0"/>
              </a:rPr>
              <a:t>Сонымен, байлыққа жетудегі бірінші қадам – ақшаның шынайы емес нәрсе екеніне көз жеткізу. </a:t>
            </a:r>
            <a:r>
              <a:rPr lang="ru-RU" sz="2800" dirty="0">
                <a:latin typeface="Times New Roman" pitchFamily="18" charset="0"/>
                <a:cs typeface="Times New Roman" pitchFamily="18" charset="0"/>
              </a:rPr>
              <a:t> Ал, </a:t>
            </a:r>
            <a:r>
              <a:rPr lang="ru-RU" sz="2800" dirty="0" err="1">
                <a:latin typeface="Times New Roman" pitchFamily="18" charset="0"/>
                <a:cs typeface="Times New Roman" pitchFamily="18" charset="0"/>
              </a:rPr>
              <a:t>нағыз байлыққа жетелейтін</a:t>
            </a:r>
            <a:r>
              <a:rPr lang="ru-RU" sz="2800" dirty="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молшылық санасы</a:t>
            </a:r>
            <a:r>
              <a:rPr lang="ru-RU" sz="2800" dirty="0" smtClean="0">
                <a:latin typeface="Times New Roman" pitchFamily="18" charset="0"/>
                <a:cs typeface="Times New Roman" pitchFamily="18" charset="0"/>
              </a:rPr>
              <a:t>.</a:t>
            </a:r>
            <a:endParaRPr lang="ru-RU" sz="2800" dirty="0">
              <a:latin typeface="Times New Roman" pitchFamily="18" charset="0"/>
              <a:cs typeface="Times New Roman"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79692" y="334028"/>
            <a:ext cx="5908371" cy="3235520"/>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79693" y="3791798"/>
            <a:ext cx="5908371" cy="27593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07959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2E0CBD9C-0AFE-4DA7-AE9B-36C31EE456EF}"/>
              </a:ext>
            </a:extLst>
          </p:cNvPr>
          <p:cNvSpPr>
            <a:spLocks noGrp="1"/>
          </p:cNvSpPr>
          <p:nvPr>
            <p:ph sz="quarter" idx="1"/>
          </p:nvPr>
        </p:nvSpPr>
        <p:spPr>
          <a:xfrm>
            <a:off x="386371" y="930426"/>
            <a:ext cx="7091667" cy="5533004"/>
          </a:xfrm>
        </p:spPr>
        <p:txBody>
          <a:bodyPr>
            <a:normAutofit lnSpcReduction="10000"/>
          </a:bodyPr>
          <a:lstStyle/>
          <a:p>
            <a:pPr algn="ctr"/>
            <a:r>
              <a:rPr lang="kk-KZ" sz="3600" dirty="0" smtClean="0">
                <a:solidFill>
                  <a:srgbClr val="FF0000"/>
                </a:solidFill>
                <a:latin typeface="Times New Roman" pitchFamily="18" charset="0"/>
                <a:cs typeface="Times New Roman" pitchFamily="18" charset="0"/>
              </a:rPr>
              <a:t>Қиялдау</a:t>
            </a:r>
          </a:p>
          <a:p>
            <a:pPr algn="ctr"/>
            <a:r>
              <a:rPr lang="kk-KZ" sz="2400" dirty="0" smtClean="0">
                <a:latin typeface="Times New Roman" pitchFamily="18" charset="0"/>
                <a:cs typeface="Times New Roman" pitchFamily="18" charset="0"/>
              </a:rPr>
              <a:t>Наполеон Хилл: </a:t>
            </a:r>
            <a:r>
              <a:rPr lang="kk-KZ" sz="2400" dirty="0">
                <a:latin typeface="Times New Roman" pitchFamily="18" charset="0"/>
                <a:cs typeface="Times New Roman" pitchFamily="18" charset="0"/>
              </a:rPr>
              <a:t>«Қиялдау – адамзатқа мәлім ең таңғажайып күш»</a:t>
            </a:r>
          </a:p>
          <a:p>
            <a:pPr algn="ctr"/>
            <a:r>
              <a:rPr lang="kk-KZ" sz="2400" dirty="0">
                <a:latin typeface="Times New Roman" pitchFamily="18" charset="0"/>
                <a:cs typeface="Times New Roman" pitchFamily="18" charset="0"/>
              </a:rPr>
              <a:t>Қиял – ақылыңыздың бір көрінісі. Әрбір күн өз қиялыңызды қоректендіріңіз, әрі мұны алдын ала ойластырып жүріңіз(сурет, кино көмегімен). Әдетте қиял сіз бастаған істің жалғасын көрсетуге септігін тигізеді. </a:t>
            </a:r>
          </a:p>
          <a:p>
            <a:pPr algn="ctr"/>
            <a:r>
              <a:rPr lang="kk-KZ" sz="2400" dirty="0">
                <a:latin typeface="Times New Roman" pitchFamily="18" charset="0"/>
                <a:cs typeface="Times New Roman" pitchFamily="18" charset="0"/>
              </a:rPr>
              <a:t>Көптеген адамдар сирек қиялдайды, қиялдағанда да асқан белсенділік танытпайды.   </a:t>
            </a:r>
          </a:p>
          <a:p>
            <a:pPr algn="ctr"/>
            <a:r>
              <a:rPr lang="kk-KZ" sz="2400" dirty="0">
                <a:latin typeface="Times New Roman" pitchFamily="18" charset="0"/>
                <a:cs typeface="Times New Roman" pitchFamily="18" charset="0"/>
              </a:rPr>
              <a:t>Қиял – сіздің ақылыңызға тиесілі элемент, ол сізге өмір сүруге мүмкіндік береді, не өміріңізді құлдыратады. Бұл – сіздің өміріңіз, әрі таңдауыңыз.</a:t>
            </a:r>
            <a:endParaRPr lang="ru-RU" sz="2400" dirty="0">
              <a:latin typeface="Times New Roman" pitchFamily="18" charset="0"/>
              <a:cs typeface="Times New Roman"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818329" y="579133"/>
            <a:ext cx="3992671" cy="2665108"/>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818328" y="3428999"/>
            <a:ext cx="3992671" cy="30970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81449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8DA40004-F3C2-4737-8428-90DC205BA989}"/>
              </a:ext>
            </a:extLst>
          </p:cNvPr>
          <p:cNvSpPr>
            <a:spLocks noGrp="1"/>
          </p:cNvSpPr>
          <p:nvPr>
            <p:ph sz="quarter" idx="1"/>
          </p:nvPr>
        </p:nvSpPr>
        <p:spPr>
          <a:xfrm>
            <a:off x="563672" y="150313"/>
            <a:ext cx="11023926" cy="3081402"/>
          </a:xfrm>
        </p:spPr>
        <p:txBody>
          <a:bodyPr>
            <a:noAutofit/>
          </a:bodyPr>
          <a:lstStyle/>
          <a:p>
            <a:pPr algn="ctr">
              <a:lnSpc>
                <a:spcPct val="150000"/>
              </a:lnSpc>
            </a:pPr>
            <a:r>
              <a:rPr lang="kk-KZ" sz="2000" dirty="0">
                <a:latin typeface="Times New Roman" pitchFamily="18" charset="0"/>
                <a:cs typeface="Times New Roman" pitchFamily="18" charset="0"/>
              </a:rPr>
              <a:t>Өмір – ақылдың сыртқа шыққан көрінісі. Ойыңызда өзіңіз өмір сүргіңіз келетін өмірді немесе затты нақты әрі қанық суреттеңіз. Мұны әр күні жасаңыз. </a:t>
            </a:r>
          </a:p>
          <a:p>
            <a:pPr algn="ctr">
              <a:lnSpc>
                <a:spcPct val="150000"/>
              </a:lnSpc>
            </a:pPr>
            <a:r>
              <a:rPr lang="kk-KZ" sz="2000" dirty="0">
                <a:latin typeface="Times New Roman" pitchFamily="18" charset="0"/>
                <a:cs typeface="Times New Roman" pitchFamily="18" charset="0"/>
              </a:rPr>
              <a:t>Көптеген адамдар, мысалы, «әдемі автокөлік» таңдауға талпынады. Десе де, олардың барлығы бірдей қате жібереді: мақсат ретінде «әдемі автокөлік» сатып алу. Осы орайда, сіз өзіңізге қажетті, өзіңіз қалайтын көліктің моделін, сыртқы түрін, маркасын, көлемін қиялыңызда суреттей біліңіз. Оны әр күні қиялдаңыз. Қаншалықты көп қиялдасаңыз, оған тезірек жақындай түсесіз.</a:t>
            </a:r>
            <a:endParaRPr lang="ru-RU" sz="2000" dirty="0">
              <a:latin typeface="Times New Roman" pitchFamily="18" charset="0"/>
              <a:cs typeface="Times New Roman"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0937" y="3444658"/>
            <a:ext cx="5486401" cy="3206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56724" y="3444658"/>
            <a:ext cx="5536610" cy="3206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60050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80">
                                          <p:stCondLst>
                                            <p:cond delay="0"/>
                                          </p:stCondLst>
                                        </p:cTn>
                                        <p:tgtEl>
                                          <p:spTgt spid="4"/>
                                        </p:tgtEl>
                                      </p:cBhvr>
                                    </p:animEffect>
                                    <p:anim calcmode="lin" valueType="num">
                                      <p:cBhvr>
                                        <p:cTn id="4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gtEl>
                                      </p:cBhvr>
                                      <p:to x="100000" y="60000"/>
                                    </p:animScale>
                                    <p:animScale>
                                      <p:cBhvr>
                                        <p:cTn id="48" dur="166" decel="50000">
                                          <p:stCondLst>
                                            <p:cond delay="676"/>
                                          </p:stCondLst>
                                        </p:cTn>
                                        <p:tgtEl>
                                          <p:spTgt spid="4"/>
                                        </p:tgtEl>
                                      </p:cBhvr>
                                      <p:to x="100000" y="100000"/>
                                    </p:animScale>
                                    <p:animScale>
                                      <p:cBhvr>
                                        <p:cTn id="49" dur="26">
                                          <p:stCondLst>
                                            <p:cond delay="1312"/>
                                          </p:stCondLst>
                                        </p:cTn>
                                        <p:tgtEl>
                                          <p:spTgt spid="4"/>
                                        </p:tgtEl>
                                      </p:cBhvr>
                                      <p:to x="100000" y="80000"/>
                                    </p:animScale>
                                    <p:animScale>
                                      <p:cBhvr>
                                        <p:cTn id="50" dur="166" decel="50000">
                                          <p:stCondLst>
                                            <p:cond delay="1338"/>
                                          </p:stCondLst>
                                        </p:cTn>
                                        <p:tgtEl>
                                          <p:spTgt spid="4"/>
                                        </p:tgtEl>
                                      </p:cBhvr>
                                      <p:to x="100000" y="100000"/>
                                    </p:animScale>
                                    <p:animScale>
                                      <p:cBhvr>
                                        <p:cTn id="51" dur="26">
                                          <p:stCondLst>
                                            <p:cond delay="1642"/>
                                          </p:stCondLst>
                                        </p:cTn>
                                        <p:tgtEl>
                                          <p:spTgt spid="4"/>
                                        </p:tgtEl>
                                      </p:cBhvr>
                                      <p:to x="100000" y="90000"/>
                                    </p:animScale>
                                    <p:animScale>
                                      <p:cBhvr>
                                        <p:cTn id="52" dur="166" decel="50000">
                                          <p:stCondLst>
                                            <p:cond delay="1668"/>
                                          </p:stCondLst>
                                        </p:cTn>
                                        <p:tgtEl>
                                          <p:spTgt spid="4"/>
                                        </p:tgtEl>
                                      </p:cBhvr>
                                      <p:to x="100000" y="100000"/>
                                    </p:animScale>
                                    <p:animScale>
                                      <p:cBhvr>
                                        <p:cTn id="53" dur="26">
                                          <p:stCondLst>
                                            <p:cond delay="1808"/>
                                          </p:stCondLst>
                                        </p:cTn>
                                        <p:tgtEl>
                                          <p:spTgt spid="4"/>
                                        </p:tgtEl>
                                      </p:cBhvr>
                                      <p:to x="100000" y="95000"/>
                                    </p:animScale>
                                    <p:animScale>
                                      <p:cBhvr>
                                        <p:cTn id="54" dur="166" decel="50000">
                                          <p:stCondLst>
                                            <p:cond delay="1834"/>
                                          </p:stCondLst>
                                        </p:cTn>
                                        <p:tgtEl>
                                          <p:spTgt spid="4"/>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down)">
                                      <p:cBhvr>
                                        <p:cTn id="57" dur="580">
                                          <p:stCondLst>
                                            <p:cond delay="0"/>
                                          </p:stCondLst>
                                        </p:cTn>
                                        <p:tgtEl>
                                          <p:spTgt spid="5"/>
                                        </p:tgtEl>
                                      </p:cBhvr>
                                    </p:animEffect>
                                    <p:anim calcmode="lin" valueType="num">
                                      <p:cBhvr>
                                        <p:cTn id="5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3" dur="26">
                                          <p:stCondLst>
                                            <p:cond delay="650"/>
                                          </p:stCondLst>
                                        </p:cTn>
                                        <p:tgtEl>
                                          <p:spTgt spid="5"/>
                                        </p:tgtEl>
                                      </p:cBhvr>
                                      <p:to x="100000" y="60000"/>
                                    </p:animScale>
                                    <p:animScale>
                                      <p:cBhvr>
                                        <p:cTn id="64" dur="166" decel="50000">
                                          <p:stCondLst>
                                            <p:cond delay="676"/>
                                          </p:stCondLst>
                                        </p:cTn>
                                        <p:tgtEl>
                                          <p:spTgt spid="5"/>
                                        </p:tgtEl>
                                      </p:cBhvr>
                                      <p:to x="100000" y="100000"/>
                                    </p:animScale>
                                    <p:animScale>
                                      <p:cBhvr>
                                        <p:cTn id="65" dur="26">
                                          <p:stCondLst>
                                            <p:cond delay="1312"/>
                                          </p:stCondLst>
                                        </p:cTn>
                                        <p:tgtEl>
                                          <p:spTgt spid="5"/>
                                        </p:tgtEl>
                                      </p:cBhvr>
                                      <p:to x="100000" y="80000"/>
                                    </p:animScale>
                                    <p:animScale>
                                      <p:cBhvr>
                                        <p:cTn id="66" dur="166" decel="50000">
                                          <p:stCondLst>
                                            <p:cond delay="1338"/>
                                          </p:stCondLst>
                                        </p:cTn>
                                        <p:tgtEl>
                                          <p:spTgt spid="5"/>
                                        </p:tgtEl>
                                      </p:cBhvr>
                                      <p:to x="100000" y="100000"/>
                                    </p:animScale>
                                    <p:animScale>
                                      <p:cBhvr>
                                        <p:cTn id="67" dur="26">
                                          <p:stCondLst>
                                            <p:cond delay="1642"/>
                                          </p:stCondLst>
                                        </p:cTn>
                                        <p:tgtEl>
                                          <p:spTgt spid="5"/>
                                        </p:tgtEl>
                                      </p:cBhvr>
                                      <p:to x="100000" y="90000"/>
                                    </p:animScale>
                                    <p:animScale>
                                      <p:cBhvr>
                                        <p:cTn id="68" dur="166" decel="50000">
                                          <p:stCondLst>
                                            <p:cond delay="1668"/>
                                          </p:stCondLst>
                                        </p:cTn>
                                        <p:tgtEl>
                                          <p:spTgt spid="5"/>
                                        </p:tgtEl>
                                      </p:cBhvr>
                                      <p:to x="100000" y="100000"/>
                                    </p:animScale>
                                    <p:animScale>
                                      <p:cBhvr>
                                        <p:cTn id="69" dur="26">
                                          <p:stCondLst>
                                            <p:cond delay="1808"/>
                                          </p:stCondLst>
                                        </p:cTn>
                                        <p:tgtEl>
                                          <p:spTgt spid="5"/>
                                        </p:tgtEl>
                                      </p:cBhvr>
                                      <p:to x="100000" y="95000"/>
                                    </p:animScale>
                                    <p:animScale>
                                      <p:cBhvr>
                                        <p:cTn id="7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38B865FF-E164-4251-909F-1155AC32C1CF}"/>
              </a:ext>
            </a:extLst>
          </p:cNvPr>
          <p:cNvSpPr>
            <a:spLocks noGrp="1"/>
          </p:cNvSpPr>
          <p:nvPr>
            <p:ph sz="quarter" idx="1"/>
          </p:nvPr>
        </p:nvSpPr>
        <p:spPr>
          <a:xfrm>
            <a:off x="316612" y="187889"/>
            <a:ext cx="6259551" cy="6050072"/>
          </a:xfrm>
        </p:spPr>
        <p:txBody>
          <a:bodyPr>
            <a:noAutofit/>
          </a:bodyPr>
          <a:lstStyle/>
          <a:p>
            <a:pPr algn="ctr">
              <a:lnSpc>
                <a:spcPct val="150000"/>
              </a:lnSpc>
            </a:pPr>
            <a:r>
              <a:rPr lang="kk-KZ" sz="1700" dirty="0">
                <a:latin typeface="Times New Roman" pitchFamily="18" charset="0"/>
                <a:cs typeface="Times New Roman" pitchFamily="18" charset="0"/>
              </a:rPr>
              <a:t>Басқа елге саяхатқа аттанғыңыз келсе де, дәл осындай қадамдар жасаңыз. Турфирмаларды аралаңыз, брошюркаларды оқыңыз, билет бағаларын анықтаңыз, нақты қай жерге баратыныңызды шешіңіз. Бір сөзбен айтқанда, қиялыңызда осының барлығын алдын ала жоспарлаңыз.</a:t>
            </a:r>
          </a:p>
          <a:p>
            <a:pPr algn="ctr">
              <a:lnSpc>
                <a:spcPct val="150000"/>
              </a:lnSpc>
            </a:pPr>
            <a:r>
              <a:rPr lang="kk-KZ" sz="1700" dirty="0">
                <a:latin typeface="Times New Roman" pitchFamily="18" charset="0"/>
                <a:cs typeface="Times New Roman" pitchFamily="18" charset="0"/>
              </a:rPr>
              <a:t>Өміріңізді әр қырынан қиялдаңыз, оларға қаншалықты сенсеңіз, соншалықты өмірге сіңеді. </a:t>
            </a:r>
            <a:endParaRPr lang="ru-RU" sz="1700" dirty="0">
              <a:latin typeface="Times New Roman" pitchFamily="18" charset="0"/>
              <a:cs typeface="Times New Roman" pitchFamily="18" charset="0"/>
            </a:endParaRPr>
          </a:p>
          <a:p>
            <a:pPr algn="ctr">
              <a:lnSpc>
                <a:spcPct val="150000"/>
              </a:lnSpc>
            </a:pPr>
            <a:r>
              <a:rPr lang="kk-KZ" sz="1700" dirty="0">
                <a:latin typeface="Times New Roman" pitchFamily="18" charset="0"/>
                <a:cs typeface="Times New Roman" pitchFamily="18" charset="0"/>
              </a:rPr>
              <a:t>Кезінде Уолт Дисней қанша көп сынға ұшыраса да, «көңіл-көтеру орталықтарының» патшасына айналды. Оның қиялынан туындаған әйгілі Микки Маус Дисней өмірінің ең қиын кезеңінде пайда болды. Қарапайым ғана тышқан бейнесінің Дисней империясының құрылуына себепкер болатынын ешкім де білген жоқ. Яғни, қиялымызда қатты қалап жүрген нәрсеге талпынатын болсақ, біздер табысқа жеткізер орасан зор күшке ие боламыз. </a:t>
            </a:r>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39210" y="212941"/>
            <a:ext cx="5131081" cy="6050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56868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1151FD8A-4AF0-4101-8B02-483C06B5D2F0}"/>
              </a:ext>
            </a:extLst>
          </p:cNvPr>
          <p:cNvSpPr>
            <a:spLocks noGrp="1"/>
          </p:cNvSpPr>
          <p:nvPr>
            <p:ph sz="quarter" idx="1"/>
          </p:nvPr>
        </p:nvSpPr>
        <p:spPr>
          <a:xfrm>
            <a:off x="6626268" y="1310861"/>
            <a:ext cx="5210828" cy="5365512"/>
          </a:xfrm>
        </p:spPr>
        <p:txBody>
          <a:bodyPr>
            <a:noAutofit/>
          </a:bodyPr>
          <a:lstStyle/>
          <a:p>
            <a:pPr algn="ctr"/>
            <a:r>
              <a:rPr lang="kk-KZ" sz="3600" dirty="0">
                <a:latin typeface="Times New Roman" pitchFamily="18" charset="0"/>
                <a:cs typeface="Times New Roman" pitchFamily="18" charset="0"/>
              </a:rPr>
              <a:t>Альберт Эйнштейн: «Қиялдау – ең үлкен </a:t>
            </a:r>
            <a:r>
              <a:rPr lang="kk-KZ" sz="3600">
                <a:latin typeface="Times New Roman" pitchFamily="18" charset="0"/>
                <a:cs typeface="Times New Roman" pitchFamily="18" charset="0"/>
              </a:rPr>
              <a:t>қозғалтқыш күш»</a:t>
            </a:r>
            <a:endParaRPr lang="kk-KZ" sz="3600" dirty="0">
              <a:latin typeface="Times New Roman" pitchFamily="18" charset="0"/>
              <a:cs typeface="Times New Roman" pitchFamily="18" charset="0"/>
            </a:endParaRPr>
          </a:p>
          <a:p>
            <a:pPr algn="ctr"/>
            <a:r>
              <a:rPr lang="kk-KZ" sz="3600" dirty="0">
                <a:latin typeface="Times New Roman" pitchFamily="18" charset="0"/>
                <a:cs typeface="Times New Roman" pitchFamily="18" charset="0"/>
              </a:rPr>
              <a:t>Қиялыңыздың ізімен жүріңіз, сонда ғана арманыңызға жетесіз</a:t>
            </a:r>
            <a:endParaRPr lang="ru-RU" sz="3600" dirty="0">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57383" y="158468"/>
            <a:ext cx="5680162" cy="3148403"/>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7383" y="3487454"/>
            <a:ext cx="5680162" cy="3099055"/>
          </a:xfrm>
          <a:prstGeom prst="rect">
            <a:avLst/>
          </a:prstGeom>
        </p:spPr>
      </p:pic>
    </p:spTree>
    <p:extLst>
      <p:ext uri="{BB962C8B-B14F-4D97-AF65-F5344CB8AC3E}">
        <p14:creationId xmlns:p14="http://schemas.microsoft.com/office/powerpoint/2010/main" xmlns="" val="396743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7F386E86-18C0-4CB8-916A-1DB9E82873B4}"/>
              </a:ext>
            </a:extLst>
          </p:cNvPr>
          <p:cNvSpPr>
            <a:spLocks noGrp="1"/>
          </p:cNvSpPr>
          <p:nvPr>
            <p:ph type="title"/>
          </p:nvPr>
        </p:nvSpPr>
        <p:spPr>
          <a:xfrm>
            <a:off x="1219200" y="274638"/>
            <a:ext cx="10363200" cy="877757"/>
          </a:xfrm>
        </p:spPr>
        <p:txBody>
          <a:bodyPr>
            <a:normAutofit fontScale="90000"/>
          </a:bodyPr>
          <a:lstStyle/>
          <a:p>
            <a:pPr algn="ctr"/>
            <a:r>
              <a:rPr lang="kk-KZ" b="1" dirty="0">
                <a:solidFill>
                  <a:srgbClr val="C00000"/>
                </a:solidFill>
                <a:latin typeface="Times New Roman" pitchFamily="18" charset="0"/>
                <a:cs typeface="Times New Roman" pitchFamily="18" charset="0"/>
              </a:rPr>
              <a:t>Молшылыққа апарар жол</a:t>
            </a:r>
            <a:r>
              <a:rPr lang="kk-KZ" dirty="0"/>
              <a:t/>
            </a:r>
            <a:br>
              <a:rPr lang="kk-KZ" dirty="0"/>
            </a:br>
            <a:endParaRPr lang="ru-RU" sz="2500" u="sng" dirty="0"/>
          </a:p>
        </p:txBody>
      </p:sp>
      <p:sp>
        <p:nvSpPr>
          <p:cNvPr id="3" name="Подзаголовок 2">
            <a:extLst>
              <a:ext uri="{FF2B5EF4-FFF2-40B4-BE49-F238E27FC236}">
                <a16:creationId xmlns="" xmlns:a16="http://schemas.microsoft.com/office/drawing/2014/main" id="{D30F4C79-A494-4C3A-8283-2AE3A77A9AE3}"/>
              </a:ext>
            </a:extLst>
          </p:cNvPr>
          <p:cNvSpPr>
            <a:spLocks noGrp="1"/>
          </p:cNvSpPr>
          <p:nvPr>
            <p:ph sz="quarter" idx="1"/>
          </p:nvPr>
        </p:nvSpPr>
        <p:spPr>
          <a:xfrm>
            <a:off x="851769" y="932467"/>
            <a:ext cx="10820400" cy="2282483"/>
          </a:xfrm>
        </p:spPr>
        <p:txBody>
          <a:bodyPr>
            <a:normAutofit lnSpcReduction="10000"/>
          </a:bodyPr>
          <a:lstStyle/>
          <a:p>
            <a:r>
              <a:rPr lang="kk-KZ" sz="2800" dirty="0">
                <a:latin typeface="Times New Roman" panose="02020603050405020304" pitchFamily="18" charset="0"/>
                <a:cs typeface="Times New Roman" panose="02020603050405020304" pitchFamily="18" charset="0"/>
              </a:rPr>
              <a:t>Алдыға мақсат қоюдың өзіндік бір себебі бар!</a:t>
            </a:r>
          </a:p>
          <a:p>
            <a:r>
              <a:rPr lang="kk-KZ" sz="2800" dirty="0">
                <a:latin typeface="Times New Roman" panose="02020603050405020304" pitchFamily="18" charset="0"/>
                <a:cs typeface="Times New Roman" panose="02020603050405020304" pitchFamily="18" charset="0"/>
              </a:rPr>
              <a:t>Мақсат не үшін керек, ол бізге не береді?</a:t>
            </a:r>
          </a:p>
          <a:p>
            <a:pPr marL="0" indent="0" algn="ctr">
              <a:buNone/>
            </a:pPr>
            <a:endParaRPr lang="kk-KZ" sz="2800" dirty="0">
              <a:latin typeface="Times New Roman" panose="02020603050405020304" pitchFamily="18" charset="0"/>
              <a:cs typeface="Times New Roman" panose="02020603050405020304" pitchFamily="18" charset="0"/>
            </a:endParaRPr>
          </a:p>
          <a:p>
            <a:pPr marL="0" indent="0" algn="ctr">
              <a:buNone/>
            </a:pPr>
            <a:r>
              <a:rPr lang="kk-KZ" sz="2800" b="1" dirty="0">
                <a:solidFill>
                  <a:srgbClr val="0070C0"/>
                </a:solidFill>
                <a:latin typeface="Times New Roman" panose="02020603050405020304" pitchFamily="18" charset="0"/>
                <a:cs typeface="Times New Roman" panose="02020603050405020304" pitchFamily="18" charset="0"/>
              </a:rPr>
              <a:t>Мақсат</a:t>
            </a:r>
            <a:r>
              <a:rPr lang="kk-KZ" sz="2800" b="1" dirty="0">
                <a:latin typeface="Times New Roman" panose="02020603050405020304" pitchFamily="18" charset="0"/>
                <a:cs typeface="Times New Roman" panose="02020603050405020304" pitchFamily="18" charset="0"/>
              </a:rPr>
              <a:t> – ол сіздің ақылыңыздың дұрыс бағдарға түсуіне септігін тигізеді (молшылықа) қалай дұрыс жетудің жолын көрсетеді. </a:t>
            </a:r>
          </a:p>
          <a:p>
            <a:endParaRPr lang="ru-RU"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15856" y="3420504"/>
            <a:ext cx="3432317" cy="3080504"/>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282586" y="3420504"/>
            <a:ext cx="4762500" cy="3080504"/>
          </a:xfrm>
          <a:prstGeom prst="rect">
            <a:avLst/>
          </a:prstGeom>
        </p:spPr>
      </p:pic>
    </p:spTree>
    <p:extLst>
      <p:ext uri="{BB962C8B-B14F-4D97-AF65-F5344CB8AC3E}">
        <p14:creationId xmlns:p14="http://schemas.microsoft.com/office/powerpoint/2010/main" xmlns="" val="3784881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0CDE660-9ECD-4544-80E8-C62B1F10DDCF}"/>
              </a:ext>
            </a:extLst>
          </p:cNvPr>
          <p:cNvSpPr>
            <a:spLocks noGrp="1"/>
          </p:cNvSpPr>
          <p:nvPr>
            <p:ph type="title"/>
          </p:nvPr>
        </p:nvSpPr>
        <p:spPr>
          <a:xfrm>
            <a:off x="1410198" y="225468"/>
            <a:ext cx="9404723" cy="783910"/>
          </a:xfrm>
        </p:spPr>
        <p:txBody>
          <a:bodyPr/>
          <a:lstStyle/>
          <a:p>
            <a:pPr algn="ctr"/>
            <a:r>
              <a:rPr lang="ru-RU"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Адам </a:t>
            </a:r>
            <a:r>
              <a:rPr lang="kk-KZ"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өмір сүретін әлем</a:t>
            </a:r>
            <a:endParaRPr lang="ru-RU"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Объект 2">
            <a:extLst>
              <a:ext uri="{FF2B5EF4-FFF2-40B4-BE49-F238E27FC236}">
                <a16:creationId xmlns="" xmlns:a16="http://schemas.microsoft.com/office/drawing/2014/main" id="{6C2B5335-EEE4-4B17-BCAD-38FE15261AB8}"/>
              </a:ext>
            </a:extLst>
          </p:cNvPr>
          <p:cNvSpPr>
            <a:spLocks noGrp="1"/>
          </p:cNvSpPr>
          <p:nvPr>
            <p:ph sz="quarter" idx="1"/>
          </p:nvPr>
        </p:nvSpPr>
        <p:spPr>
          <a:xfrm>
            <a:off x="384453" y="1396215"/>
            <a:ext cx="5998357" cy="4768947"/>
          </a:xfrm>
        </p:spPr>
        <p:txBody>
          <a:bodyPr>
            <a:normAutofit/>
          </a:bodyPr>
          <a:lstStyle/>
          <a:p>
            <a:r>
              <a:rPr lang="kk-KZ" sz="2400" dirty="0"/>
              <a:t>Сіздің өзіңіз – энергияның бір бөлшегі. </a:t>
            </a:r>
          </a:p>
          <a:p>
            <a:r>
              <a:rPr lang="kk-KZ" sz="2400" dirty="0"/>
              <a:t>Кванттық физиканың негізі – объектіні бақылау. </a:t>
            </a:r>
          </a:p>
          <a:p>
            <a:r>
              <a:rPr lang="kk-KZ" sz="2400" dirty="0"/>
              <a:t>Сіздің бақылау қабілетіңіз уақыттық кеңістікте субатомдық </a:t>
            </a:r>
            <a:r>
              <a:rPr lang="kk-KZ" sz="2400" dirty="0" smtClean="0"/>
              <a:t>бөлшектердің </a:t>
            </a:r>
            <a:r>
              <a:rPr lang="kk-KZ" sz="2400" dirty="0"/>
              <a:t>бірігуін туғызады. </a:t>
            </a:r>
          </a:p>
          <a:p>
            <a:pPr>
              <a:lnSpc>
                <a:spcPct val="150000"/>
              </a:lnSpc>
            </a:pPr>
            <a:r>
              <a:rPr lang="kk-KZ" sz="2400" dirty="0"/>
              <a:t>Кеңістікте орналасқан кез келген қатты зат – сол зат тұрған жердегі энергияның ұшқыны болып табылады.</a:t>
            </a:r>
            <a:endParaRPr lang="ru-RU" sz="2400" dirty="0"/>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13950" y="1315234"/>
            <a:ext cx="5210827" cy="49309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59166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CC7FC102-0464-415C-AB96-DE1475173F19}"/>
              </a:ext>
            </a:extLst>
          </p:cNvPr>
          <p:cNvSpPr>
            <a:spLocks noGrp="1"/>
          </p:cNvSpPr>
          <p:nvPr>
            <p:ph sz="quarter" idx="1"/>
          </p:nvPr>
        </p:nvSpPr>
        <p:spPr>
          <a:xfrm>
            <a:off x="923794" y="1029640"/>
            <a:ext cx="5715000" cy="4920223"/>
          </a:xfrm>
        </p:spPr>
        <p:txBody>
          <a:bodyPr>
            <a:normAutofit fontScale="70000" lnSpcReduction="20000"/>
          </a:bodyPr>
          <a:lstStyle/>
          <a:p>
            <a:pPr algn="ctr"/>
            <a:r>
              <a:rPr lang="ru-RU" sz="3000" dirty="0">
                <a:latin typeface="Times New Roman" panose="02020603050405020304" pitchFamily="18" charset="0"/>
                <a:cs typeface="Times New Roman" panose="02020603050405020304" pitchFamily="18" charset="0"/>
              </a:rPr>
              <a:t> </a:t>
            </a:r>
            <a:r>
              <a:rPr lang="ru-RU" sz="5100" dirty="0" err="1">
                <a:latin typeface="Times New Roman" panose="02020603050405020304" pitchFamily="18" charset="0"/>
                <a:cs typeface="Times New Roman" panose="02020603050405020304" pitchFamily="18" charset="0"/>
              </a:rPr>
              <a:t>Сіздер</a:t>
            </a:r>
            <a:r>
              <a:rPr lang="ru-RU" sz="5100" dirty="0">
                <a:latin typeface="Times New Roman" panose="02020603050405020304" pitchFamily="18" charset="0"/>
                <a:cs typeface="Times New Roman" panose="02020603050405020304" pitchFamily="18" charset="0"/>
              </a:rPr>
              <a:t> </a:t>
            </a:r>
            <a:r>
              <a:rPr lang="ru-RU" sz="5100" dirty="0" err="1">
                <a:latin typeface="Times New Roman" panose="02020603050405020304" pitchFamily="18" charset="0"/>
                <a:cs typeface="Times New Roman" panose="02020603050405020304" pitchFamily="18" charset="0"/>
              </a:rPr>
              <a:t>молшылы</a:t>
            </a:r>
            <a:r>
              <a:rPr lang="kk-KZ" sz="5100" dirty="0">
                <a:latin typeface="Times New Roman" panose="02020603050405020304" pitchFamily="18" charset="0"/>
                <a:cs typeface="Times New Roman" panose="02020603050405020304" pitchFamily="18" charset="0"/>
              </a:rPr>
              <a:t>ққа қалай тез жету үшін алдыға қандай мақсат қою керектігін білесіздер!</a:t>
            </a:r>
          </a:p>
          <a:p>
            <a:pPr algn="ctr"/>
            <a:endParaRPr lang="kk-KZ" sz="5100" dirty="0">
              <a:latin typeface="Times New Roman" panose="02020603050405020304" pitchFamily="18" charset="0"/>
              <a:cs typeface="Times New Roman" panose="02020603050405020304" pitchFamily="18" charset="0"/>
            </a:endParaRPr>
          </a:p>
          <a:p>
            <a:pPr algn="ctr"/>
            <a:endParaRPr lang="kk-KZ" sz="5100" dirty="0">
              <a:latin typeface="Times New Roman" panose="02020603050405020304" pitchFamily="18" charset="0"/>
              <a:cs typeface="Times New Roman" panose="02020603050405020304" pitchFamily="18" charset="0"/>
            </a:endParaRPr>
          </a:p>
          <a:p>
            <a:pPr algn="ctr"/>
            <a:r>
              <a:rPr lang="kk-KZ" sz="5100" dirty="0">
                <a:latin typeface="Times New Roman" panose="02020603050405020304" pitchFamily="18" charset="0"/>
                <a:cs typeface="Times New Roman" panose="02020603050405020304" pitchFamily="18" charset="0"/>
              </a:rPr>
              <a:t>Сіздің мақсатыңыз сіздің болашағыңызды алдын ала болжап көруіңіз, және армандаған болашағыңыз!</a:t>
            </a:r>
          </a:p>
          <a:p>
            <a:pPr marL="0" indent="0">
              <a:buNone/>
            </a:pPr>
            <a:endParaRPr lang="kk-KZ" dirty="0"/>
          </a:p>
          <a:p>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475168" y="415903"/>
            <a:ext cx="4381500" cy="5800725"/>
          </a:xfrm>
          <a:prstGeom prst="rect">
            <a:avLst/>
          </a:prstGeom>
        </p:spPr>
      </p:pic>
    </p:spTree>
    <p:extLst>
      <p:ext uri="{BB962C8B-B14F-4D97-AF65-F5344CB8AC3E}">
        <p14:creationId xmlns:p14="http://schemas.microsoft.com/office/powerpoint/2010/main" xmlns="" val="377720526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5D0F3652-861B-44F3-B203-D905CB3BA7F8}"/>
              </a:ext>
            </a:extLst>
          </p:cNvPr>
          <p:cNvSpPr>
            <a:spLocks noGrp="1"/>
          </p:cNvSpPr>
          <p:nvPr>
            <p:ph sz="quarter" idx="1"/>
          </p:nvPr>
        </p:nvSpPr>
        <p:spPr>
          <a:xfrm>
            <a:off x="989557" y="383088"/>
            <a:ext cx="10822488" cy="4572000"/>
          </a:xfrm>
        </p:spPr>
        <p:txBody>
          <a:bodyPr/>
          <a:lstStyle/>
          <a:p>
            <a:pPr algn="ctr"/>
            <a:r>
              <a:rPr lang="kk-KZ" sz="3000" dirty="0">
                <a:latin typeface="Times New Roman" panose="02020603050405020304" pitchFamily="18" charset="0"/>
                <a:cs typeface="Times New Roman" panose="02020603050405020304" pitchFamily="18" charset="0"/>
              </a:rPr>
              <a:t>Мақсат қоя білудің дұрыс тәсілдерін таңдай білу  керек!</a:t>
            </a:r>
          </a:p>
          <a:p>
            <a:pPr algn="ctr"/>
            <a:r>
              <a:rPr lang="kk-KZ" sz="3000" dirty="0">
                <a:latin typeface="Times New Roman" panose="02020603050405020304" pitchFamily="18" charset="0"/>
                <a:cs typeface="Times New Roman" panose="02020603050405020304" pitchFamily="18" charset="0"/>
              </a:rPr>
              <a:t>Дұрыс қойыла білген мақсат орасан зор күшке ие!</a:t>
            </a:r>
          </a:p>
          <a:p>
            <a:pPr algn="ctr"/>
            <a:r>
              <a:rPr lang="kk-KZ" sz="3000" dirty="0">
                <a:latin typeface="Times New Roman" panose="02020603050405020304" pitchFamily="18" charset="0"/>
                <a:cs typeface="Times New Roman" panose="02020603050405020304" pitchFamily="18" charset="0"/>
              </a:rPr>
              <a:t>Мақсаттың орындалуына сену керек!</a:t>
            </a:r>
          </a:p>
          <a:p>
            <a:endParaRPr lang="ru-RU"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5642" y="2498650"/>
            <a:ext cx="5295193" cy="3986575"/>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979025" y="2498649"/>
            <a:ext cx="3879196" cy="3986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2911032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D22C6A01-3E65-40F1-9704-510C5507A590}"/>
              </a:ext>
            </a:extLst>
          </p:cNvPr>
          <p:cNvSpPr>
            <a:spLocks noGrp="1"/>
          </p:cNvSpPr>
          <p:nvPr>
            <p:ph sz="quarter" idx="1"/>
          </p:nvPr>
        </p:nvSpPr>
        <p:spPr>
          <a:xfrm>
            <a:off x="1231726" y="483296"/>
            <a:ext cx="10363200" cy="4572000"/>
          </a:xfrm>
        </p:spPr>
        <p:txBody>
          <a:bodyPr/>
          <a:lstStyle/>
          <a:p>
            <a:r>
              <a:rPr lang="kk-KZ" sz="3000" dirty="0">
                <a:latin typeface="Times New Roman" panose="02020603050405020304" pitchFamily="18" charset="0"/>
                <a:cs typeface="Times New Roman" panose="02020603050405020304" pitchFamily="18" charset="0"/>
              </a:rPr>
              <a:t>Егерде сізде нақты бір мақсатыңыз болмаса, сізде нақты нәтиже болмайды!</a:t>
            </a:r>
          </a:p>
          <a:p>
            <a:r>
              <a:rPr lang="kk-KZ" sz="3000" dirty="0">
                <a:latin typeface="Times New Roman" panose="02020603050405020304" pitchFamily="18" charset="0"/>
                <a:cs typeface="Times New Roman" panose="02020603050405020304" pitchFamily="18" charset="0"/>
              </a:rPr>
              <a:t>Есіңізде сақтаңыз сіз ойлаған ойларыңыз, сіздің менталды образыңыз оны физикалық шындыққа айналдырады!</a:t>
            </a:r>
          </a:p>
          <a:p>
            <a:r>
              <a:rPr lang="kk-KZ" sz="3000" dirty="0">
                <a:latin typeface="Times New Roman" panose="02020603050405020304" pitchFamily="18" charset="0"/>
                <a:cs typeface="Times New Roman" panose="02020603050405020304" pitchFamily="18" charset="0"/>
              </a:rPr>
              <a:t>Мақсат - ол ойдың жоспарланған түрі!</a:t>
            </a:r>
          </a:p>
          <a:p>
            <a:endParaRPr lang="ru-RU"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30260" y="3266160"/>
            <a:ext cx="3097061" cy="3097061"/>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25492" y="3447787"/>
            <a:ext cx="3366756" cy="2733806"/>
          </a:xfrm>
          <a:prstGeom prst="rect">
            <a:avLst/>
          </a:prstGeom>
        </p:spPr>
      </p:pic>
    </p:spTree>
    <p:extLst>
      <p:ext uri="{BB962C8B-B14F-4D97-AF65-F5344CB8AC3E}">
        <p14:creationId xmlns:p14="http://schemas.microsoft.com/office/powerpoint/2010/main" xmlns="" val="1585350315"/>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F06D2CDA-B86B-46CE-9D4E-0369517A4672}"/>
              </a:ext>
            </a:extLst>
          </p:cNvPr>
          <p:cNvSpPr>
            <a:spLocks noGrp="1"/>
          </p:cNvSpPr>
          <p:nvPr>
            <p:ph sz="quarter" idx="1"/>
          </p:nvPr>
        </p:nvSpPr>
        <p:spPr>
          <a:xfrm>
            <a:off x="605424" y="145093"/>
            <a:ext cx="11181567" cy="3474928"/>
          </a:xfrm>
        </p:spPr>
        <p:txBody>
          <a:bodyPr>
            <a:normAutofit lnSpcReduction="10000"/>
          </a:bodyPr>
          <a:lstStyle/>
          <a:p>
            <a:pPr algn="ctr"/>
            <a:r>
              <a:rPr lang="kk-KZ" dirty="0"/>
              <a:t>Мақсатыңызға аса жауапкершілікпен қараңыз!</a:t>
            </a:r>
          </a:p>
          <a:p>
            <a:pPr algn="ctr"/>
            <a:r>
              <a:rPr lang="kk-KZ" dirty="0"/>
              <a:t>АҚШ-да Лиги Плюш университетінің студенттеріне 20 жылдық эксперимент жүргізіледі, эксперимент олардың алдағы 20 жылдық өмірлеріне зерттеу жасалады.</a:t>
            </a:r>
          </a:p>
          <a:p>
            <a:pPr algn="ctr"/>
            <a:r>
              <a:rPr lang="kk-KZ" dirty="0"/>
              <a:t>3</a:t>
            </a:r>
            <a:r>
              <a:rPr lang="en-US" dirty="0"/>
              <a:t>% </a:t>
            </a:r>
            <a:r>
              <a:rPr lang="kk-KZ" dirty="0"/>
              <a:t>студент зерттеудің басында алдын ала болашаққа мақсаттарын жазып қояды!</a:t>
            </a:r>
          </a:p>
          <a:p>
            <a:pPr algn="ctr"/>
            <a:r>
              <a:rPr lang="kk-KZ" dirty="0"/>
              <a:t>20 жылдан кейін осы 3</a:t>
            </a:r>
            <a:r>
              <a:rPr lang="en-US" dirty="0"/>
              <a:t>%</a:t>
            </a:r>
            <a:r>
              <a:rPr lang="ru-RU" dirty="0"/>
              <a:t> студент </a:t>
            </a:r>
            <a:r>
              <a:rPr lang="ru-RU" dirty="0" err="1"/>
              <a:t>қалған</a:t>
            </a:r>
            <a:r>
              <a:rPr lang="ru-RU" dirty="0"/>
              <a:t> 97 </a:t>
            </a:r>
            <a:r>
              <a:rPr lang="ru-RU" dirty="0" err="1"/>
              <a:t>студенттен</a:t>
            </a:r>
            <a:r>
              <a:rPr lang="ru-RU" dirty="0"/>
              <a:t> </a:t>
            </a:r>
            <a:r>
              <a:rPr lang="ru-RU" dirty="0" err="1"/>
              <a:t>байлығы</a:t>
            </a:r>
            <a:r>
              <a:rPr lang="ru-RU" dirty="0"/>
              <a:t> </a:t>
            </a:r>
            <a:r>
              <a:rPr lang="ru-RU" dirty="0" err="1"/>
              <a:t>әлде</a:t>
            </a:r>
            <a:r>
              <a:rPr lang="ru-RU" dirty="0"/>
              <a:t> </a:t>
            </a:r>
            <a:r>
              <a:rPr lang="ru-RU" dirty="0" err="1"/>
              <a:t>қайда</a:t>
            </a:r>
            <a:r>
              <a:rPr lang="ru-RU" dirty="0"/>
              <a:t> </a:t>
            </a:r>
            <a:r>
              <a:rPr lang="ru-RU" dirty="0" err="1"/>
              <a:t>жоғары</a:t>
            </a:r>
            <a:r>
              <a:rPr lang="ru-RU" dirty="0"/>
              <a:t> </a:t>
            </a:r>
            <a:r>
              <a:rPr lang="ru-RU" dirty="0" err="1"/>
              <a:t>болады</a:t>
            </a:r>
            <a:r>
              <a:rPr lang="ru-RU" dirty="0"/>
              <a:t>.</a:t>
            </a:r>
          </a:p>
          <a:p>
            <a:pPr marL="0" indent="0" algn="ctr">
              <a:buNone/>
            </a:pPr>
            <a:endParaRPr lang="ru-RU"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1834" y="3308470"/>
            <a:ext cx="5004565" cy="3336377"/>
          </a:xfrm>
          <a:prstGeom prst="rect">
            <a:avLst/>
          </a:prstGeom>
          <a:ln>
            <a:noFill/>
          </a:ln>
          <a:effectLst>
            <a:softEdge rad="112500"/>
          </a:effectLst>
        </p:spPr>
      </p:pic>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61138" y="3308469"/>
            <a:ext cx="5537547" cy="3336377"/>
          </a:xfrm>
          <a:prstGeom prst="rect">
            <a:avLst/>
          </a:prstGeom>
          <a:ln>
            <a:noFill/>
          </a:ln>
          <a:effectLst>
            <a:softEdge rad="112500"/>
          </a:effectLst>
        </p:spPr>
      </p:pic>
    </p:spTree>
    <p:extLst>
      <p:ext uri="{BB962C8B-B14F-4D97-AF65-F5344CB8AC3E}">
        <p14:creationId xmlns:p14="http://schemas.microsoft.com/office/powerpoint/2010/main" xmlns="" val="41653314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anim calcmode="lin" valueType="num">
                                      <p:cBhvr>
                                        <p:cTn id="29"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311AAF71-A4DB-4495-83A2-2C16367D229C}"/>
              </a:ext>
            </a:extLst>
          </p:cNvPr>
          <p:cNvSpPr>
            <a:spLocks noGrp="1"/>
          </p:cNvSpPr>
          <p:nvPr>
            <p:ph sz="quarter" idx="1"/>
          </p:nvPr>
        </p:nvSpPr>
        <p:spPr>
          <a:xfrm>
            <a:off x="555321" y="345510"/>
            <a:ext cx="7160712" cy="6193076"/>
          </a:xfrm>
        </p:spPr>
        <p:txBody>
          <a:bodyPr>
            <a:normAutofit fontScale="92500" lnSpcReduction="10000"/>
          </a:bodyPr>
          <a:lstStyle/>
          <a:p>
            <a:r>
              <a:rPr lang="kk-KZ" dirty="0"/>
              <a:t>Сіздің қас жауыңыз догмаға сүйену ( басқалардың істегенін қайталау)</a:t>
            </a:r>
          </a:p>
          <a:p>
            <a:r>
              <a:rPr lang="kk-KZ" dirty="0"/>
              <a:t>Егерде сіз топтың жасағанын жасасаңыз, топтың алғанын аласыз, солардың деңгейінде боласыз!</a:t>
            </a:r>
          </a:p>
          <a:p>
            <a:endParaRPr lang="kk-KZ" dirty="0"/>
          </a:p>
          <a:p>
            <a:r>
              <a:rPr lang="kk-KZ" dirty="0"/>
              <a:t>Егерде сіздің жасыңыз 30 да және сіз сол топ қанша жұмыс істесе сізде сонша жұмыс істейтін болсаңыз, және сіздің жасай алатыныңыз осы ғана болатын болса, онда сіз 50 жаста қазіргі көпшілік 50 жастағы кісілерден еш артықшылығыңыз болмайды. Қазіргі 50 жастағы көпшілік қаржылай тәуелсізбе, жоқ тәуелді. </a:t>
            </a:r>
          </a:p>
          <a:p>
            <a:r>
              <a:rPr lang="kk-KZ" dirty="0"/>
              <a:t>Егерде сіз қазір топтың артынан жүрмесеңіз, өз мақсатыңызға қарай талпынсаңыз олай болмайды!</a:t>
            </a: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714840" y="1515650"/>
            <a:ext cx="4285094" cy="3845489"/>
          </a:xfrm>
          <a:prstGeom prst="rect">
            <a:avLst/>
          </a:prstGeom>
        </p:spPr>
      </p:pic>
    </p:spTree>
    <p:extLst>
      <p:ext uri="{BB962C8B-B14F-4D97-AF65-F5344CB8AC3E}">
        <p14:creationId xmlns:p14="http://schemas.microsoft.com/office/powerpoint/2010/main" xmlns="" val="767790430"/>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ED9E17A5-D20B-4516-B99D-BBF6C2223704}"/>
              </a:ext>
            </a:extLst>
          </p:cNvPr>
          <p:cNvSpPr>
            <a:spLocks noGrp="1"/>
          </p:cNvSpPr>
          <p:nvPr>
            <p:ph sz="quarter" idx="1"/>
          </p:nvPr>
        </p:nvSpPr>
        <p:spPr>
          <a:xfrm>
            <a:off x="5849655" y="408140"/>
            <a:ext cx="5686815" cy="6218128"/>
          </a:xfrm>
        </p:spPr>
        <p:txBody>
          <a:bodyPr>
            <a:normAutofit/>
          </a:bodyPr>
          <a:lstStyle/>
          <a:p>
            <a:pPr algn="ctr"/>
            <a:r>
              <a:rPr lang="kk-KZ" dirty="0"/>
              <a:t>Сіздің қазіргі шынайылығыңыздың алдын алып кететін мақсат қойыңыз!</a:t>
            </a:r>
          </a:p>
          <a:p>
            <a:pPr algn="ctr"/>
            <a:r>
              <a:rPr lang="kk-KZ" dirty="0"/>
              <a:t>Алдыға жоспар қоймау сені сәтсіздікке алып келеді!</a:t>
            </a:r>
          </a:p>
          <a:p>
            <a:pPr algn="ctr"/>
            <a:endParaRPr lang="kk-KZ" dirty="0"/>
          </a:p>
          <a:p>
            <a:pPr algn="ctr"/>
            <a:r>
              <a:rPr lang="kk-KZ" dirty="0"/>
              <a:t>Алдыға мақсат қойыңыз, алдағы күндерге жоспармен жүріңіз және соны көз алдыңызға елестетіңіз!</a:t>
            </a:r>
          </a:p>
          <a:p>
            <a:pPr algn="ctr"/>
            <a:r>
              <a:rPr lang="kk-KZ" dirty="0"/>
              <a:t>Сіз мақсатыңызға қандай жолмен жететініңізге ойланбаңыз. Сол мақсатқа жету үшін сізден не талап етілсе соны жасаңыз, сонда мақсатыңызға қол жеткізесіз!</a:t>
            </a:r>
          </a:p>
          <a:p>
            <a:pPr algn="ctr"/>
            <a:endParaRPr lang="kk-KZ" dirty="0"/>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7982" y="1991442"/>
            <a:ext cx="4762500" cy="3000375"/>
          </a:xfrm>
          <a:prstGeom prst="rect">
            <a:avLst/>
          </a:prstGeom>
          <a:ln>
            <a:noFill/>
          </a:ln>
          <a:effectLst>
            <a:softEdge rad="112500"/>
          </a:effectLst>
        </p:spPr>
      </p:pic>
    </p:spTree>
    <p:extLst>
      <p:ext uri="{BB962C8B-B14F-4D97-AF65-F5344CB8AC3E}">
        <p14:creationId xmlns:p14="http://schemas.microsoft.com/office/powerpoint/2010/main" xmlns="" val="3693409934"/>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AF725001-5E93-41B0-8F72-7FA1270E2AD8}"/>
              </a:ext>
            </a:extLst>
          </p:cNvPr>
          <p:cNvSpPr>
            <a:spLocks noGrp="1"/>
          </p:cNvSpPr>
          <p:nvPr>
            <p:ph sz="quarter" idx="1"/>
          </p:nvPr>
        </p:nvSpPr>
        <p:spPr>
          <a:xfrm>
            <a:off x="815788" y="506506"/>
            <a:ext cx="10363200" cy="4572000"/>
          </a:xfrm>
        </p:spPr>
        <p:txBody>
          <a:bodyPr/>
          <a:lstStyle/>
          <a:p>
            <a:r>
              <a:rPr lang="kk-KZ" dirty="0" smtClean="0"/>
              <a:t> </a:t>
            </a:r>
            <a:r>
              <a:rPr lang="kk-KZ" dirty="0"/>
              <a:t>Мақсаттар белгілі бір себеппен дұрыс жасалуы керек.</a:t>
            </a:r>
          </a:p>
          <a:p>
            <a:endParaRPr lang="kk-KZ" dirty="0"/>
          </a:p>
          <a:p>
            <a:r>
              <a:rPr lang="kk-KZ" dirty="0"/>
              <a:t>Алдағы үш онжылдыққа жоспар жасаңыз, өзіңізді сол уақытта қандай болатыныңызды елестетіңіз, өзіңізді қандай деңгейде көргіңіз келеді, бүгінгі мен ертеңгі күнді ойлаңыз!</a:t>
            </a:r>
            <a:endParaRPr lang="ru-RU" dirty="0"/>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25211" y="3402106"/>
            <a:ext cx="4436654" cy="3146612"/>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61868" y="3402106"/>
            <a:ext cx="3205969" cy="3205969"/>
          </a:xfrm>
          <a:prstGeom prst="rect">
            <a:avLst/>
          </a:prstGeom>
        </p:spPr>
      </p:pic>
    </p:spTree>
    <p:extLst>
      <p:ext uri="{BB962C8B-B14F-4D97-AF65-F5344CB8AC3E}">
        <p14:creationId xmlns:p14="http://schemas.microsoft.com/office/powerpoint/2010/main" xmlns="" val="2175073319"/>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7C81426E-CDB3-4130-9DF1-6A52B2A64DC7}"/>
              </a:ext>
            </a:extLst>
          </p:cNvPr>
          <p:cNvSpPr>
            <a:spLocks noGrp="1"/>
          </p:cNvSpPr>
          <p:nvPr>
            <p:ph sz="quarter" idx="1"/>
          </p:nvPr>
        </p:nvSpPr>
        <p:spPr>
          <a:xfrm>
            <a:off x="600635" y="694763"/>
            <a:ext cx="6728012" cy="5719483"/>
          </a:xfrm>
        </p:spPr>
        <p:txBody>
          <a:bodyPr>
            <a:normAutofit lnSpcReduction="10000"/>
          </a:bodyPr>
          <a:lstStyle/>
          <a:p>
            <a:pPr algn="ctr"/>
            <a:r>
              <a:rPr lang="kk-KZ" sz="3000" dirty="0">
                <a:latin typeface="Times New Roman" panose="02020603050405020304" pitchFamily="18" charset="0"/>
                <a:cs typeface="Times New Roman" panose="02020603050405020304" pitchFamily="18" charset="0"/>
              </a:rPr>
              <a:t>Ойыңызға не келеді,  мағынасы бар мағынасы жоқ идеялардың жоспарын жазыңыз; қайда барғыңыз келеді; қандай дүние сізде болғанын қалайсыз, жылжымайтын мүлік; уайым және тәжірибе; сіз қалаған серіктестер; сіз бірге жұмыс істегіңіз келетін серіктестер; сіз қалаған білім және сапа; сіз танысқыңыз келген адамдардың есімдері; сіз қалаған жобаларды жүзеге асыру; қайырымдылық; денсаулық; әдет- барлығын толықтырыңыз</a:t>
            </a:r>
            <a:r>
              <a:rPr lang="kk-KZ" dirty="0"/>
              <a:t>!</a:t>
            </a: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38245" y="1285873"/>
            <a:ext cx="3986093" cy="3958479"/>
          </a:xfrm>
          <a:prstGeom prst="rect">
            <a:avLst/>
          </a:prstGeom>
        </p:spPr>
      </p:pic>
    </p:spTree>
    <p:extLst>
      <p:ext uri="{BB962C8B-B14F-4D97-AF65-F5344CB8AC3E}">
        <p14:creationId xmlns:p14="http://schemas.microsoft.com/office/powerpoint/2010/main" xmlns="" val="300697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F85758CC-8E64-4BF6-8626-870FAF86F36E}"/>
              </a:ext>
            </a:extLst>
          </p:cNvPr>
          <p:cNvSpPr>
            <a:spLocks noGrp="1"/>
          </p:cNvSpPr>
          <p:nvPr>
            <p:ph sz="quarter" idx="1"/>
          </p:nvPr>
        </p:nvSpPr>
        <p:spPr>
          <a:xfrm>
            <a:off x="685800" y="323557"/>
            <a:ext cx="10820400" cy="5809957"/>
          </a:xfrm>
        </p:spPr>
        <p:txBody>
          <a:bodyPr>
            <a:noAutofit/>
          </a:bodyPr>
          <a:lstStyle/>
          <a:p>
            <a:r>
              <a:rPr lang="kk-KZ" sz="2800" dirty="0">
                <a:latin typeface="Times New Roman" panose="02020603050405020304" pitchFamily="18" charset="0"/>
                <a:cs typeface="Times New Roman" panose="02020603050405020304" pitchFamily="18" charset="0"/>
              </a:rPr>
              <a:t>Бұл жоспарлар кестесі сіздің өміріңізді  ең әдемі көркем ететініне сеніңіз!</a:t>
            </a:r>
          </a:p>
          <a:p>
            <a:r>
              <a:rPr lang="kk-KZ" sz="2800" dirty="0">
                <a:latin typeface="Times New Roman" panose="02020603050405020304" pitchFamily="18" charset="0"/>
                <a:cs typeface="Times New Roman" panose="02020603050405020304" pitchFamily="18" charset="0"/>
              </a:rPr>
              <a:t>Сіздің кестеңізде 100 дей мақсат болуы керек; бұл алдағы 30 жылға қойылған мақсат ешқандай қиындық туғызбайды!</a:t>
            </a:r>
          </a:p>
          <a:p>
            <a:r>
              <a:rPr lang="kk-KZ" sz="2800" dirty="0">
                <a:latin typeface="Times New Roman" panose="02020603050405020304" pitchFamily="18" charset="0"/>
                <a:cs typeface="Times New Roman" panose="02020603050405020304" pitchFamily="18" charset="0"/>
              </a:rPr>
              <a:t>Егерде сіз өте бай болғыңыз келсе 5000 түрлі (пункт) мақсат жоспарлаңыз, ол жерде ең ұсақ дүниелер жазылсада бұл жоспар сіздің мақсатыңызға жетуіңізге септігін тигізеді.</a:t>
            </a:r>
          </a:p>
          <a:p>
            <a:r>
              <a:rPr lang="kk-KZ" sz="2800" dirty="0">
                <a:latin typeface="Times New Roman" panose="02020603050405020304" pitchFamily="18" charset="0"/>
                <a:cs typeface="Times New Roman" panose="02020603050405020304" pitchFamily="18" charset="0"/>
              </a:rPr>
              <a:t>Әр бір жоспарыңызға жету үшін, оған қарама-қарсы себеп жазыңыз!</a:t>
            </a:r>
          </a:p>
          <a:p>
            <a:r>
              <a:rPr lang="kk-KZ" sz="2800" dirty="0">
                <a:latin typeface="Times New Roman" panose="02020603050405020304" pitchFamily="18" charset="0"/>
                <a:cs typeface="Times New Roman" panose="02020603050405020304" pitchFamily="18" charset="0"/>
              </a:rPr>
              <a:t>Мысалға: егер сіз үлкен керемет үйіңіздің болғанын қаласаңыз неге оны қалайтыныңыз жайлы жазыңыз!</a:t>
            </a:r>
          </a:p>
          <a:p>
            <a:r>
              <a:rPr lang="kk-KZ" sz="2800" dirty="0">
                <a:latin typeface="Times New Roman" panose="02020603050405020304" pitchFamily="18" charset="0"/>
                <a:cs typeface="Times New Roman" panose="02020603050405020304" pitchFamily="18" charset="0"/>
              </a:rPr>
              <a:t>Себеп сіздің мақсатыңызға жетуге күш береді, сізге оны елестету және жүзеге асыру (шынайыландыру) оңайға соғады!</a:t>
            </a:r>
          </a:p>
          <a:p>
            <a:endParaRPr lang="kk-KZ"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314261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heel(1)">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7DBBF6C4-ABB1-4F80-BDB4-2EA6BF889089}"/>
              </a:ext>
            </a:extLst>
          </p:cNvPr>
          <p:cNvSpPr>
            <a:spLocks noGrp="1"/>
          </p:cNvSpPr>
          <p:nvPr>
            <p:ph sz="quarter" idx="1"/>
          </p:nvPr>
        </p:nvSpPr>
        <p:spPr>
          <a:xfrm>
            <a:off x="363071" y="150607"/>
            <a:ext cx="11080376" cy="4741577"/>
          </a:xfrm>
        </p:spPr>
        <p:txBody>
          <a:bodyPr>
            <a:noAutofit/>
          </a:bodyPr>
          <a:lstStyle/>
          <a:p>
            <a:r>
              <a:rPr lang="kk-KZ" sz="2800" dirty="0">
                <a:latin typeface="Times New Roman" panose="02020603050405020304" pitchFamily="18" charset="0"/>
                <a:cs typeface="Times New Roman" panose="02020603050405020304" pitchFamily="18" charset="0"/>
              </a:rPr>
              <a:t>Өз мақсаттарыңызды іске асырып жатқанда қателік жіберіп алмаңыздар, тек ақша мен байлық туралы жазбаңыздар. Байлық ол ойдан шығарылған молшылық.</a:t>
            </a:r>
          </a:p>
          <a:p>
            <a:r>
              <a:rPr lang="kk-KZ" sz="2800" dirty="0">
                <a:latin typeface="Times New Roman" panose="02020603050405020304" pitchFamily="18" charset="0"/>
                <a:cs typeface="Times New Roman" panose="02020603050405020304" pitchFamily="18" charset="0"/>
              </a:rPr>
              <a:t>Молшылық дегеннің де көп мағынасы болады. Ақша ол жәй байлықтың кішкене аспектісі.</a:t>
            </a:r>
          </a:p>
          <a:p>
            <a:endParaRPr lang="kk-KZ" sz="2800" dirty="0">
              <a:latin typeface="Times New Roman" panose="02020603050405020304" pitchFamily="18" charset="0"/>
              <a:cs typeface="Times New Roman" panose="02020603050405020304" pitchFamily="18" charset="0"/>
            </a:endParaRPr>
          </a:p>
          <a:p>
            <a:r>
              <a:rPr lang="kk-KZ" sz="2800" dirty="0">
                <a:latin typeface="Times New Roman" panose="02020603050405020304" pitchFamily="18" charset="0"/>
                <a:cs typeface="Times New Roman" panose="02020603050405020304" pitchFamily="18" charset="0"/>
              </a:rPr>
              <a:t>Көптеген адамдар үлкен жетістікке жетіп байып кете алмайды себебі,  олар тек ақшаны байлыққа баламалайды.</a:t>
            </a:r>
          </a:p>
          <a:p>
            <a:r>
              <a:rPr lang="kk-KZ" sz="2800" dirty="0">
                <a:latin typeface="Times New Roman" panose="02020603050405020304" pitchFamily="18" charset="0"/>
                <a:cs typeface="Times New Roman" panose="02020603050405020304" pitchFamily="18" charset="0"/>
              </a:rPr>
              <a:t>Бұндай адамдар мақсаттарын дұрыс қоя алмайды олар, жаңа көлікке ақшам жетсе немесе бірнеше милион тапсам жаңа үй алатын. Бұндай мақсатты көздеу қателік болып табылады.</a:t>
            </a:r>
          </a:p>
          <a:p>
            <a:r>
              <a:rPr lang="kk-KZ" sz="2800" dirty="0">
                <a:latin typeface="Times New Roman" panose="02020603050405020304" pitchFamily="18" charset="0"/>
                <a:cs typeface="Times New Roman" panose="02020603050405020304" pitchFamily="18" charset="0"/>
              </a:rPr>
              <a:t>Және тағы бір қателік, алдыға қаржылай өте көп мақсат қою да қателік болып табылады.</a:t>
            </a:r>
          </a:p>
        </p:txBody>
      </p:sp>
    </p:spTree>
    <p:extLst>
      <p:ext uri="{BB962C8B-B14F-4D97-AF65-F5344CB8AC3E}">
        <p14:creationId xmlns:p14="http://schemas.microsoft.com/office/powerpoint/2010/main" xmlns="" val="2187215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E78E1DB4-CF40-4800-9853-C5D779E74ACA}"/>
              </a:ext>
            </a:extLst>
          </p:cNvPr>
          <p:cNvSpPr>
            <a:spLocks noGrp="1"/>
          </p:cNvSpPr>
          <p:nvPr>
            <p:ph sz="quarter" idx="1"/>
          </p:nvPr>
        </p:nvSpPr>
        <p:spPr>
          <a:xfrm>
            <a:off x="168697" y="123999"/>
            <a:ext cx="6763045" cy="6232132"/>
          </a:xfrm>
        </p:spPr>
        <p:txBody>
          <a:bodyPr>
            <a:noAutofit/>
          </a:bodyPr>
          <a:lstStyle/>
          <a:p>
            <a:pPr algn="ctr">
              <a:lnSpc>
                <a:spcPct val="150000"/>
              </a:lnSpc>
            </a:pPr>
            <a:r>
              <a:rPr lang="kk-KZ" sz="2000" dirty="0">
                <a:latin typeface="Times New Roman" pitchFamily="18" charset="0"/>
                <a:cs typeface="Times New Roman" pitchFamily="18" charset="0"/>
              </a:rPr>
              <a:t>Әлем шексіз, ол уақытқа бағынышты емес. Сол секілді біздің санамыз да шексіз болып есептеледі.</a:t>
            </a:r>
          </a:p>
          <a:p>
            <a:pPr algn="ctr">
              <a:lnSpc>
                <a:spcPct val="150000"/>
              </a:lnSpc>
            </a:pPr>
            <a:r>
              <a:rPr lang="kk-KZ" sz="2000" dirty="0">
                <a:latin typeface="Times New Roman" pitchFamily="18" charset="0"/>
                <a:cs typeface="Times New Roman" pitchFamily="18" charset="0"/>
              </a:rPr>
              <a:t>Ғалымдардың пікірінше, барлық ақыл көзі бір үлкен санаға келіп шоғырланады. </a:t>
            </a:r>
          </a:p>
          <a:p>
            <a:pPr algn="ctr">
              <a:lnSpc>
                <a:spcPct val="150000"/>
              </a:lnSpc>
            </a:pPr>
            <a:r>
              <a:rPr lang="kk-KZ" sz="2000" dirty="0">
                <a:latin typeface="Times New Roman" pitchFamily="18" charset="0"/>
                <a:cs typeface="Times New Roman" pitchFamily="18" charset="0"/>
              </a:rPr>
              <a:t>Осы кванттық физиканың көмегімен әлемнің шексіз саналылығы(бесконечная разумность вселенной) ұғымы ашылады. Бұл  барлығымызға тән және біздің баға жетпес байлығымыз. </a:t>
            </a:r>
          </a:p>
          <a:p>
            <a:pPr algn="ctr">
              <a:lnSpc>
                <a:spcPct val="150000"/>
              </a:lnSpc>
            </a:pPr>
            <a:r>
              <a:rPr lang="kk-KZ" sz="2000" dirty="0">
                <a:latin typeface="Times New Roman" pitchFamily="18" charset="0"/>
                <a:cs typeface="Times New Roman" pitchFamily="18" charset="0"/>
              </a:rPr>
              <a:t>Біз келген нәрсені сезе аламыз, басымыздан өткізе аламыз. (Ұшаққа отыру, серфингпен айналысу, шаңғы тебу). Мұның бәрі қолымыздан келеді, бірақ тәжірибе жүзінде іске аспауы мүмкін. Десе де, осының барлығы алдын-ала ойластырылып қойылғандай. Сізден талап етілетіні – тәжірибе жүзінде іске асыру.</a:t>
            </a:r>
            <a:endParaRPr lang="ru-RU" sz="2000" dirty="0">
              <a:latin typeface="Times New Roman" pitchFamily="18" charset="0"/>
              <a:cs typeface="Times New Roman"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85703" y="325677"/>
            <a:ext cx="4793226" cy="58287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83874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42C4331B-594F-4866-AB7B-E28B8E16F5B7}"/>
              </a:ext>
            </a:extLst>
          </p:cNvPr>
          <p:cNvSpPr>
            <a:spLocks noGrp="1"/>
          </p:cNvSpPr>
          <p:nvPr>
            <p:ph sz="quarter" idx="1"/>
          </p:nvPr>
        </p:nvSpPr>
        <p:spPr>
          <a:xfrm>
            <a:off x="452718" y="748553"/>
            <a:ext cx="6849035" cy="5011270"/>
          </a:xfrm>
        </p:spPr>
        <p:txBody>
          <a:bodyPr>
            <a:normAutofit/>
          </a:bodyPr>
          <a:lstStyle/>
          <a:p>
            <a:r>
              <a:rPr lang="kk-KZ" sz="2800" dirty="0">
                <a:latin typeface="Times New Roman" panose="02020603050405020304" pitchFamily="18" charset="0"/>
                <a:cs typeface="Times New Roman" panose="02020603050405020304" pitchFamily="18" charset="0"/>
              </a:rPr>
              <a:t>Кейбір адамдар алдарына «милиард доллар жасаймын» деп мақсат қояды да, бірақ жеткіліксіз жоспарлар жасайды!</a:t>
            </a:r>
          </a:p>
          <a:p>
            <a:r>
              <a:rPr lang="kk-KZ" sz="2800" dirty="0">
                <a:latin typeface="Times New Roman" panose="02020603050405020304" pitchFamily="18" charset="0"/>
                <a:cs typeface="Times New Roman" panose="02020603050405020304" pitchFamily="18" charset="0"/>
              </a:rPr>
              <a:t>Қаржылай мақсатпен қаржылай өміріңізді шынай өміріңізден алшақтатып жібермеңіз, себебі қаржылай құндылықтар ол жәй ғана сізді қаржылай ғана қамтамасыз едеті.</a:t>
            </a:r>
          </a:p>
          <a:p>
            <a:r>
              <a:rPr lang="kk-KZ" sz="2800" dirty="0">
                <a:latin typeface="Times New Roman" panose="02020603050405020304" pitchFamily="18" charset="0"/>
                <a:cs typeface="Times New Roman" panose="02020603050405020304" pitchFamily="18" charset="0"/>
              </a:rPr>
              <a:t>Сіздің мақсатыңыз құндылықпен және алға жылжумен бөліну керек,(а не деньгами тенью)</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31740" y="246530"/>
            <a:ext cx="4511487" cy="3007658"/>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314764" y="3254187"/>
            <a:ext cx="3628463" cy="3236259"/>
          </a:xfrm>
          <a:prstGeom prst="rect">
            <a:avLst/>
          </a:prstGeom>
        </p:spPr>
      </p:pic>
    </p:spTree>
    <p:extLst>
      <p:ext uri="{BB962C8B-B14F-4D97-AF65-F5344CB8AC3E}">
        <p14:creationId xmlns:p14="http://schemas.microsoft.com/office/powerpoint/2010/main" xmlns="" val="3055214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7488" y="116632"/>
            <a:ext cx="9793088" cy="936104"/>
          </a:xfrm>
        </p:spPr>
        <p:txBody>
          <a:bodyPr>
            <a:noAutofit/>
          </a:bodyPr>
          <a:lstStyle/>
          <a:p>
            <a:pPr algn="ctr"/>
            <a:r>
              <a:rPr lang="kk-KZ"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Сіздің өмірлік </a:t>
            </a:r>
            <a:r>
              <a:rPr lang="kk-KZ" sz="2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бағытыңыз </a:t>
            </a:r>
            <a:r>
              <a:rPr lang="kk-KZ"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r>
            <a:br>
              <a:rPr lang="kk-KZ"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br>
            <a:r>
              <a:rPr lang="kk-KZ"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сіз неге осы жердесіз? </a:t>
            </a:r>
            <a:endParaRPr lang="ru-RU"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Объект 2"/>
          <p:cNvSpPr>
            <a:spLocks noGrp="1"/>
          </p:cNvSpPr>
          <p:nvPr>
            <p:ph sz="quarter" idx="1"/>
          </p:nvPr>
        </p:nvSpPr>
        <p:spPr>
          <a:xfrm>
            <a:off x="719403" y="1124744"/>
            <a:ext cx="11137237" cy="3886200"/>
          </a:xfrm>
        </p:spPr>
        <p:txBody>
          <a:bodyPr/>
          <a:lstStyle/>
          <a:p>
            <a:pPr algn="ctr">
              <a:buFont typeface="Arial" pitchFamily="34" charset="0"/>
              <a:buChar char="•"/>
            </a:pPr>
            <a:r>
              <a:rPr lang="kk-KZ" dirty="0">
                <a:latin typeface="Times New Roman" pitchFamily="18" charset="0"/>
                <a:cs typeface="Times New Roman" pitchFamily="18" charset="0"/>
              </a:rPr>
              <a:t>Сіздің өмірлік бағытыңыз (предназначение) мәні неде?Сіздің тағдырыңыз- сіздің мақсаттарыңыз емес. </a:t>
            </a:r>
          </a:p>
          <a:p>
            <a:pPr algn="ctr"/>
            <a:r>
              <a:rPr lang="kk-KZ" dirty="0">
                <a:latin typeface="Times New Roman" pitchFamily="18" charset="0"/>
                <a:cs typeface="Times New Roman" pitchFamily="18" charset="0"/>
              </a:rPr>
              <a:t>Сіздің тағдырыңыз қайдан пайда болады? Қазіргі уақытта қоғамның жүйесі мен білім беру жүйесіне байланысты көп адамдар өз тағдырын таба алмай жатады. </a:t>
            </a:r>
            <a:r>
              <a:rPr lang="kk-KZ" i="1" dirty="0">
                <a:latin typeface="Times New Roman" pitchFamily="18" charset="0"/>
                <a:cs typeface="Times New Roman" pitchFamily="18" charset="0"/>
              </a:rPr>
              <a:t>Алайда, оны дұрыс ойланып, дұрыс жолға салатын болса, тағдырды табу оңай.  </a:t>
            </a:r>
            <a:endParaRPr lang="ru-RU" i="1" dirty="0">
              <a:latin typeface="Times New Roman" pitchFamily="18" charset="0"/>
              <a:cs typeface="Times New Roman"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11424" y="4221088"/>
            <a:ext cx="5088565" cy="2322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64085" y="4295426"/>
            <a:ext cx="4608512" cy="217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14449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527382" y="404664"/>
            <a:ext cx="11425269" cy="4572000"/>
          </a:xfrm>
        </p:spPr>
        <p:txBody>
          <a:bodyPr/>
          <a:lstStyle/>
          <a:p>
            <a:pPr marL="0" indent="0" algn="ctr">
              <a:buNone/>
            </a:pPr>
            <a:r>
              <a:rPr lang="kk-KZ" dirty="0">
                <a:latin typeface="Times New Roman" pitchFamily="18" charset="0"/>
                <a:cs typeface="Times New Roman" pitchFamily="18" charset="0"/>
              </a:rPr>
              <a:t>Алдымен, өзіңізге сұрақ қойыңыз: </a:t>
            </a:r>
            <a:r>
              <a:rPr lang="kk-KZ" b="1" dirty="0">
                <a:latin typeface="Times New Roman" pitchFamily="18" charset="0"/>
                <a:cs typeface="Times New Roman" pitchFamily="18" charset="0"/>
              </a:rPr>
              <a:t>«Қандай қызмет және іс-әрекеттен мен ләззат аламын?» </a:t>
            </a:r>
          </a:p>
          <a:p>
            <a:pPr marL="0" indent="0" algn="ctr">
              <a:buNone/>
            </a:pPr>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Сізге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түрлі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іс-әрекеттер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жағымды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болуы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мүмкін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Соның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ішіне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өзіңіздің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көңілінізге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жағатын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біреуін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таңдап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алып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соны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жүзе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асырыңыз</a:t>
            </a:r>
            <a:r>
              <a:rPr lang="ru-RU" dirty="0">
                <a:latin typeface="Times New Roman" pitchFamily="18" charset="0"/>
                <a:cs typeface="Times New Roman" pitchFamily="18" charset="0"/>
              </a:rPr>
              <a:t>. </a:t>
            </a:r>
            <a:endParaRPr lang="kk-KZ" dirty="0">
              <a:latin typeface="Times New Roman" pitchFamily="18" charset="0"/>
              <a:cs typeface="Times New Roman"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9401" y="3072654"/>
            <a:ext cx="5770468" cy="2952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52117" y="2708920"/>
            <a:ext cx="4320480" cy="3679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59856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623392" y="476672"/>
            <a:ext cx="11233248" cy="2232248"/>
          </a:xfrm>
        </p:spPr>
        <p:txBody>
          <a:bodyPr/>
          <a:lstStyle/>
          <a:p>
            <a:pPr marL="0" indent="0" algn="ctr">
              <a:buNone/>
            </a:pPr>
            <a:r>
              <a:rPr lang="kk-KZ" dirty="0">
                <a:latin typeface="Times New Roman" pitchFamily="18" charset="0"/>
                <a:cs typeface="Times New Roman" pitchFamily="18" charset="0"/>
              </a:rPr>
              <a:t>Өзіңіздің өміріңіздің негізгі бағытын нық анықтап алыңыз. Оны үнемі </a:t>
            </a:r>
            <a:r>
              <a:rPr lang="kk-KZ" b="1" dirty="0">
                <a:latin typeface="Times New Roman" pitchFamily="18" charset="0"/>
                <a:cs typeface="Times New Roman" pitchFamily="18" charset="0"/>
              </a:rPr>
              <a:t>өз ойларыңызбен </a:t>
            </a:r>
            <a:r>
              <a:rPr lang="kk-KZ" dirty="0">
                <a:latin typeface="Times New Roman" pitchFamily="18" charset="0"/>
                <a:cs typeface="Times New Roman" pitchFamily="18" charset="0"/>
              </a:rPr>
              <a:t>реттеп отырыңыз. Сіздің ойыңыз, сөзіңіз және іс-әрекетіңіз үнемі сәйкес келіп отыруы қажет. </a:t>
            </a:r>
          </a:p>
          <a:p>
            <a:pPr marL="0" indent="0" algn="ctr">
              <a:buNone/>
            </a:pPr>
            <a:r>
              <a:rPr lang="kk-KZ" dirty="0">
                <a:latin typeface="Times New Roman" pitchFamily="18" charset="0"/>
                <a:cs typeface="Times New Roman" pitchFamily="18" charset="0"/>
              </a:rPr>
              <a:t>Осыдан кейін сіз бақытты ғұмыр кешесіз. </a:t>
            </a:r>
          </a:p>
          <a:p>
            <a:pPr marL="0" indent="0">
              <a:buNone/>
            </a:pPr>
            <a:endParaRPr lang="kk-KZ" dirty="0"/>
          </a:p>
          <a:p>
            <a:pPr marL="0" indent="0">
              <a:buNone/>
            </a:pP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5360" y="2924944"/>
            <a:ext cx="6484773"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960096" y="3701536"/>
            <a:ext cx="5014960" cy="1687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74792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1" end="1"/>
                                            </p:txEl>
                                          </p:spTgt>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anim calcmode="lin" valueType="num">
                                      <p:cBhvr>
                                        <p:cTn id="20" dur="2000" fill="hold"/>
                                        <p:tgtEl>
                                          <p:spTgt spid="4"/>
                                        </p:tgtEl>
                                        <p:attrNameLst>
                                          <p:attrName>ppt_w</p:attrName>
                                        </p:attrNameLst>
                                      </p:cBhvr>
                                      <p:tavLst>
                                        <p:tav tm="0" fmla="#ppt_w*sin(2.5*pi*$)">
                                          <p:val>
                                            <p:fltVal val="0"/>
                                          </p:val>
                                        </p:tav>
                                        <p:tav tm="100000">
                                          <p:val>
                                            <p:fltVal val="1"/>
                                          </p:val>
                                        </p:tav>
                                      </p:tavLst>
                                    </p:anim>
                                    <p:anim calcmode="lin" valueType="num">
                                      <p:cBhvr>
                                        <p:cTn id="21" dur="2000" fill="hold"/>
                                        <p:tgtEl>
                                          <p:spTgt spid="4"/>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ppt_w</p:attrName>
                                        </p:attrNameLst>
                                      </p:cBhvr>
                                      <p:tavLst>
                                        <p:tav tm="0" fmla="#ppt_w*sin(2.5*pi*$)">
                                          <p:val>
                                            <p:fltVal val="0"/>
                                          </p:val>
                                        </p:tav>
                                        <p:tav tm="100000">
                                          <p:val>
                                            <p:fltVal val="1"/>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623392" y="332656"/>
            <a:ext cx="11137237" cy="1872208"/>
          </a:xfrm>
        </p:spPr>
        <p:txBody>
          <a:bodyPr/>
          <a:lstStyle/>
          <a:p>
            <a:pPr marL="0" indent="0" algn="ctr">
              <a:buNone/>
            </a:pPr>
            <a:r>
              <a:rPr lang="kk-KZ" dirty="0"/>
              <a:t>Сіздің өміріңізде қанша бағыт болуы мүмкін? </a:t>
            </a:r>
            <a:r>
              <a:rPr lang="ru-RU" dirty="0" err="1"/>
              <a:t>Өзіңізді</a:t>
            </a:r>
            <a:r>
              <a:rPr lang="ru-RU" dirty="0"/>
              <a:t> </a:t>
            </a:r>
            <a:r>
              <a:rPr lang="ru-RU" dirty="0" err="1"/>
              <a:t>қаншалықты</a:t>
            </a:r>
            <a:r>
              <a:rPr lang="ru-RU" dirty="0"/>
              <a:t> </a:t>
            </a:r>
            <a:r>
              <a:rPr lang="ru-RU" dirty="0" err="1"/>
              <a:t>тапсаңыз</a:t>
            </a:r>
            <a:r>
              <a:rPr lang="ru-RU" dirty="0"/>
              <a:t>, </a:t>
            </a:r>
            <a:r>
              <a:rPr lang="ru-RU" dirty="0" err="1"/>
              <a:t>соншалықты</a:t>
            </a:r>
            <a:r>
              <a:rPr lang="ru-RU" dirty="0"/>
              <a:t> </a:t>
            </a:r>
            <a:r>
              <a:rPr lang="ru-RU" dirty="0" err="1"/>
              <a:t>болады</a:t>
            </a:r>
            <a:r>
              <a:rPr lang="ru-RU" dirty="0"/>
              <a:t>. </a:t>
            </a:r>
            <a:r>
              <a:rPr lang="ru-RU" dirty="0" err="1"/>
              <a:t>Сізді</a:t>
            </a:r>
            <a:r>
              <a:rPr lang="ru-RU" dirty="0"/>
              <a:t> </a:t>
            </a:r>
            <a:r>
              <a:rPr lang="ru-RU" dirty="0" err="1"/>
              <a:t>бір</a:t>
            </a:r>
            <a:r>
              <a:rPr lang="ru-RU" dirty="0"/>
              <a:t> </a:t>
            </a:r>
            <a:r>
              <a:rPr lang="ru-RU" dirty="0" err="1"/>
              <a:t>нәрсемен</a:t>
            </a:r>
            <a:r>
              <a:rPr lang="ru-RU" dirty="0"/>
              <a:t> </a:t>
            </a:r>
            <a:r>
              <a:rPr lang="ru-RU" dirty="0" err="1"/>
              <a:t>ешкім</a:t>
            </a:r>
            <a:r>
              <a:rPr lang="ru-RU" dirty="0"/>
              <a:t> </a:t>
            </a:r>
            <a:r>
              <a:rPr lang="ru-RU" dirty="0" err="1"/>
              <a:t>шектеп</a:t>
            </a:r>
            <a:r>
              <a:rPr lang="ru-RU" dirty="0"/>
              <a:t> </a:t>
            </a:r>
            <a:r>
              <a:rPr lang="ru-RU" dirty="0" err="1"/>
              <a:t>қоймайды</a:t>
            </a:r>
            <a:r>
              <a:rPr lang="ru-RU" dirty="0"/>
              <a:t>. </a:t>
            </a:r>
            <a:r>
              <a:rPr lang="ru-RU" dirty="0" err="1"/>
              <a:t>Сіз-көпқырлы</a:t>
            </a:r>
            <a:r>
              <a:rPr lang="ru-RU" dirty="0"/>
              <a:t> </a:t>
            </a:r>
            <a:r>
              <a:rPr lang="ru-RU" dirty="0" err="1"/>
              <a:t>тұлғасыз</a:t>
            </a:r>
            <a:r>
              <a:rPr lang="ru-RU" dirty="0"/>
              <a:t> </a:t>
            </a:r>
            <a:endParaRPr lang="kk-KZ" dirty="0"/>
          </a:p>
        </p:txBody>
      </p:sp>
      <p:pic>
        <p:nvPicPr>
          <p:cNvPr id="5" name="Рисунок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960096" y="1968418"/>
            <a:ext cx="5055720" cy="4042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3449" y="2270280"/>
            <a:ext cx="6040107" cy="3397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22733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623392" y="332656"/>
            <a:ext cx="11041227" cy="2160240"/>
          </a:xfrm>
        </p:spPr>
        <p:txBody>
          <a:bodyPr/>
          <a:lstStyle/>
          <a:p>
            <a:pPr marL="0" indent="0" algn="ctr">
              <a:buNone/>
            </a:pPr>
            <a:r>
              <a:rPr lang="kk-KZ" b="1" dirty="0">
                <a:solidFill>
                  <a:schemeClr val="bg2">
                    <a:lumMod val="10000"/>
                  </a:schemeClr>
                </a:solidFill>
                <a:latin typeface="Times New Roman" pitchFamily="18" charset="0"/>
                <a:cs typeface="Times New Roman" pitchFamily="18" charset="0"/>
              </a:rPr>
              <a:t>Өмір-мереке, ал қуаныш- мерекенің сапасы. Қуаныш- бұл қызығушылықты көрсететін рух. Сіздің өмірлік бағытыңыз осы рухқа мүмкіндік береді. Өзіңіздің бағытыңызды тапсаңыз, сіз махаббат, қуаныш және байлықты табасыз. </a:t>
            </a:r>
            <a:endParaRPr lang="ru-RU" b="1" dirty="0">
              <a:solidFill>
                <a:schemeClr val="bg2">
                  <a:lumMod val="10000"/>
                </a:schemeClr>
              </a:solidFill>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39349" y="2996952"/>
            <a:ext cx="6144683" cy="2913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76053" y="2996952"/>
            <a:ext cx="5341947" cy="2913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20263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6672064" y="1970348"/>
            <a:ext cx="5102357" cy="2917304"/>
          </a:xfrm>
        </p:spPr>
        <p:txBody>
          <a:bodyPr>
            <a:noAutofit/>
          </a:bodyPr>
          <a:lstStyle/>
          <a:p>
            <a:pPr marL="0" indent="0" algn="ctr">
              <a:buNone/>
            </a:pPr>
            <a:r>
              <a:rPr lang="kk-KZ" sz="2800" dirty="0">
                <a:solidFill>
                  <a:schemeClr val="tx1">
                    <a:lumMod val="95000"/>
                    <a:lumOff val="5000"/>
                  </a:schemeClr>
                </a:solidFill>
                <a:latin typeface="Times New Roman" pitchFamily="18" charset="0"/>
                <a:cs typeface="Times New Roman" pitchFamily="18" charset="0"/>
              </a:rPr>
              <a:t>Сізде бар заттармен бөлісіңіз, - уақыт, ақша, күлкі, махаббат, жылы сөздер және т.б. Осы кезде өзіңізде жоқ заттарды қайтадан аласыз. </a:t>
            </a:r>
            <a:endParaRPr lang="ru-RU" sz="2800" dirty="0">
              <a:solidFill>
                <a:schemeClr val="tx1">
                  <a:lumMod val="95000"/>
                  <a:lumOff val="5000"/>
                </a:schemeClr>
              </a:solidFill>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96928" y="188641"/>
            <a:ext cx="5807264" cy="2896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9931" y="3429000"/>
            <a:ext cx="5714261" cy="2999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53900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3066" y="332656"/>
            <a:ext cx="10816493" cy="3108543"/>
          </a:xfrm>
          <a:prstGeom prst="rect">
            <a:avLst/>
          </a:prstGeom>
          <a:noFill/>
        </p:spPr>
        <p:txBody>
          <a:bodyPr wrap="square" rtlCol="0">
            <a:spAutoFit/>
          </a:bodyPr>
          <a:lstStyle/>
          <a:p>
            <a:pPr marL="285750" indent="-285750" algn="ctr">
              <a:buFont typeface="Wingdings" pitchFamily="2" charset="2"/>
              <a:buChar char="ü"/>
            </a:pPr>
            <a:r>
              <a:rPr lang="kk-KZ" sz="2400" b="1" dirty="0">
                <a:solidFill>
                  <a:schemeClr val="accent6">
                    <a:lumMod val="50000"/>
                  </a:schemeClr>
                </a:solidFill>
                <a:latin typeface="Times New Roman" pitchFamily="18" charset="0"/>
                <a:cs typeface="Times New Roman" pitchFamily="18" charset="0"/>
              </a:rPr>
              <a:t>Ең маңызды заңдардың бірі- «Бөлісу» заңы. Жеңіл әлі күліп бөлісу. Алдымен сіз бөлісесіз-кейін сіз аласыз. </a:t>
            </a:r>
          </a:p>
          <a:p>
            <a:pPr marL="285750" indent="-285750" algn="ctr">
              <a:buFont typeface="Wingdings" pitchFamily="2" charset="2"/>
              <a:buChar char="ü"/>
            </a:pPr>
            <a:r>
              <a:rPr lang="kk-KZ" sz="2400" b="1" dirty="0">
                <a:solidFill>
                  <a:schemeClr val="accent1">
                    <a:lumMod val="50000"/>
                  </a:schemeClr>
                </a:solidFill>
                <a:latin typeface="Times New Roman" pitchFamily="18" charset="0"/>
                <a:cs typeface="Times New Roman" pitchFamily="18" charset="0"/>
              </a:rPr>
              <a:t>Сіз қаншалықты энергиямен бөліссеңіз, ол сізге міндетті түрде қайта келеді.  </a:t>
            </a:r>
          </a:p>
          <a:p>
            <a:pPr marL="285750" indent="-285750" algn="ctr">
              <a:buFont typeface="Wingdings" pitchFamily="2" charset="2"/>
              <a:buChar char="ü"/>
            </a:pPr>
            <a:r>
              <a:rPr lang="kk-KZ" sz="2400" b="1" dirty="0">
                <a:solidFill>
                  <a:schemeClr val="accent4">
                    <a:lumMod val="50000"/>
                  </a:schemeClr>
                </a:solidFill>
                <a:latin typeface="Times New Roman" pitchFamily="18" charset="0"/>
                <a:cs typeface="Times New Roman" pitchFamily="18" charset="0"/>
              </a:rPr>
              <a:t>Мысалы: Егер де сіз өз уақытыңызды берсеңіз, ол сізге сіз ойламаған бір уақытта қайтып келеді. Сонымен қатар, сол кезде сіз жеңімпаз болып шығасыз. </a:t>
            </a:r>
          </a:p>
          <a:p>
            <a:pPr marL="285750" indent="-285750" algn="ctr">
              <a:buFont typeface="Wingdings" pitchFamily="2" charset="2"/>
              <a:buChar char="ü"/>
            </a:pPr>
            <a:r>
              <a:rPr lang="kk-KZ"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Бөлісіңіз. Бөлісіңіз. Бөлісіңіз. </a:t>
            </a:r>
            <a:endParaRPr lang="ru-RU"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35360" y="3442335"/>
            <a:ext cx="6350000" cy="3181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56107" y="3441199"/>
            <a:ext cx="4896544" cy="3182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02558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431371" y="332656"/>
            <a:ext cx="6528725" cy="6192688"/>
          </a:xfrm>
        </p:spPr>
        <p:txBody>
          <a:bodyPr>
            <a:normAutofit/>
          </a:bodyPr>
          <a:lstStyle/>
          <a:p>
            <a:pPr marL="0" indent="0" algn="ctr">
              <a:buNone/>
            </a:pPr>
            <a:r>
              <a:rPr lang="kk-KZ" dirty="0">
                <a:latin typeface="Times New Roman" pitchFamily="18" charset="0"/>
                <a:cs typeface="Times New Roman" pitchFamily="18" charset="0"/>
              </a:rPr>
              <a:t>Егер сіз өзіңізде бір дүниенің болғанын қаласаңыз, оның алдымен өзге адамдарда болуына себеп тудырыңыз. Байлық пен молшылықта өмір сүргіңіз келсе, өзге адамдардың байлық пен молшылықта өмір сүруіне жағдай жасаңыз. Сіз қалай өзге адамдарда байлықтың болғанына себеп бола аласыз? Байлықты көздейтін достарынызға ақыл-кеңес беріңіз. Осы кітапты сыйға тартыңыз немесе әр түрлі дөңгелек үстелдер мен класстарды ұйымдастырыңыз. </a:t>
            </a:r>
            <a:endParaRPr lang="ru-RU" dirty="0">
              <a:latin typeface="Times New Roman" pitchFamily="18" charset="0"/>
              <a:cs typeface="Times New Roman"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56107" y="404664"/>
            <a:ext cx="4907320" cy="2485132"/>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56107" y="3284984"/>
            <a:ext cx="4907320" cy="2952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13546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1007435" y="620688"/>
            <a:ext cx="10363200" cy="2232248"/>
          </a:xfrm>
        </p:spPr>
        <p:txBody>
          <a:bodyPr>
            <a:normAutofit/>
          </a:bodyPr>
          <a:lstStyle/>
          <a:p>
            <a:pPr marL="0" indent="0" algn="ctr">
              <a:buNone/>
            </a:pPr>
            <a:r>
              <a:rPr lang="kk-KZ" sz="2800" dirty="0">
                <a:latin typeface="Times New Roman" pitchFamily="18" charset="0"/>
                <a:cs typeface="Times New Roman" pitchFamily="18" charset="0"/>
              </a:rPr>
              <a:t>Сіз өзіңіздің мүлкіңіздің бір бөлігімен бөліссеңіз, ол соншалықты көп дүние емес. Ал егер де, сіз, өзіңізбен бөліссеңіз, ол- шынайы әрі өте құнды сый. Себебі біздің мүлкіміз ертең жоқ болып кетуі мүмкін. </a:t>
            </a:r>
          </a:p>
        </p:txBody>
      </p:sp>
      <p:pic>
        <p:nvPicPr>
          <p:cNvPr id="5" name="Рисунок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55574" y="3079234"/>
            <a:ext cx="7392821" cy="3456384"/>
          </a:xfrm>
          <a:prstGeom prst="rect">
            <a:avLst/>
          </a:prstGeom>
          <a:ln>
            <a:noFill/>
          </a:ln>
          <a:effectLst>
            <a:softEdge rad="112500"/>
          </a:effectLst>
        </p:spPr>
      </p:pic>
    </p:spTree>
    <p:extLst>
      <p:ext uri="{BB962C8B-B14F-4D97-AF65-F5344CB8AC3E}">
        <p14:creationId xmlns:p14="http://schemas.microsoft.com/office/powerpoint/2010/main" xmlns="" val="101628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4F6C60A8-6069-434B-86FA-0CBEACCC29B5}"/>
              </a:ext>
            </a:extLst>
          </p:cNvPr>
          <p:cNvSpPr>
            <a:spLocks noGrp="1"/>
          </p:cNvSpPr>
          <p:nvPr>
            <p:ph sz="quarter" idx="1"/>
          </p:nvPr>
        </p:nvSpPr>
        <p:spPr>
          <a:xfrm>
            <a:off x="1083213" y="3557392"/>
            <a:ext cx="10241279" cy="3040355"/>
          </a:xfrm>
        </p:spPr>
        <p:txBody>
          <a:bodyPr>
            <a:normAutofit fontScale="92500" lnSpcReduction="10000"/>
          </a:bodyPr>
          <a:lstStyle/>
          <a:p>
            <a:r>
              <a:rPr lang="kk-KZ" sz="2400" dirty="0"/>
              <a:t>Егер кеңістіктегі затты бақылауды тоқтататын болсақ, ол біздің санамыздағы белгілі бір ықтималдылыққа айналады.</a:t>
            </a:r>
          </a:p>
          <a:p>
            <a:r>
              <a:rPr lang="kk-KZ" sz="2400" dirty="0"/>
              <a:t>Кеңістік пен әлем секілді біздің санамыз да шексіз. Соның көмегімен өзіміз өмір сүріге талпынатын шынайылықты ойластыра аламыз. Ол үшін айналамызға қарап, қоршаған орта туралы ойымызды саралауымыз тиіс. </a:t>
            </a:r>
          </a:p>
          <a:p>
            <a:r>
              <a:rPr lang="kk-KZ" sz="2400" dirty="0"/>
              <a:t>Қоршаған ортаға деген ой-пікірмізді өзгерту біздің шығармашылық қабілетімізге тікелей әсер етеді.</a:t>
            </a:r>
          </a:p>
          <a:p>
            <a:r>
              <a:rPr lang="kk-KZ" sz="2400" dirty="0"/>
              <a:t>Кванттық кеңістікте пайда болатын заттар немесе оқиғалар кино проектордың жұмысымен пара-пар.  </a:t>
            </a:r>
            <a:endParaRPr lang="ru-RU" sz="2400" dirty="0"/>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0116" y="187890"/>
            <a:ext cx="11366979" cy="3110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76521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anim calcmode="lin" valueType="num">
                                      <p:cBhvr>
                                        <p:cTn id="20"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1"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2000"/>
                                        <p:tgtEl>
                                          <p:spTgt spid="3">
                                            <p:txEl>
                                              <p:pRg st="2" end="2"/>
                                            </p:txEl>
                                          </p:spTgt>
                                        </p:tgtEl>
                                      </p:cBhvr>
                                    </p:animEffect>
                                    <p:anim calcmode="lin" valueType="num">
                                      <p:cBhvr>
                                        <p:cTn id="27"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8"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2000"/>
                                        <p:tgtEl>
                                          <p:spTgt spid="3">
                                            <p:txEl>
                                              <p:pRg st="3" end="3"/>
                                            </p:txEl>
                                          </p:spTgt>
                                        </p:tgtEl>
                                      </p:cBhvr>
                                    </p:animEffect>
                                    <p:anim calcmode="lin" valueType="num">
                                      <p:cBhvr>
                                        <p:cTn id="34"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5"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431371" y="764704"/>
            <a:ext cx="6240693" cy="4572000"/>
          </a:xfrm>
        </p:spPr>
        <p:txBody>
          <a:bodyPr>
            <a:normAutofit/>
          </a:bodyPr>
          <a:lstStyle/>
          <a:p>
            <a:pPr marL="0" indent="0" algn="ctr">
              <a:buNone/>
            </a:pPr>
            <a:r>
              <a:rPr lang="kk-KZ" dirty="0"/>
              <a:t>Бөлісетін адамдардың екі түрі бар. Біріншілері, өздеріңде көп дүние бар болып тұрса да, соның жартысынан азын беретіндер. Екіншілері, өздеріңде аз болса да, соның барлығын беретіндер. Ондай адамдар молшылық деген ұғымды түсінетіндер. Және де сондай адамдарда, кейін беретіндері еселеп қайтып келеді. </a:t>
            </a:r>
            <a:endParaRPr lang="ru-RU" dirty="0"/>
          </a:p>
          <a:p>
            <a:pPr marL="0" indent="0">
              <a:buNone/>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64086" y="908720"/>
            <a:ext cx="4847861"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97020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719403" y="332656"/>
            <a:ext cx="10849205" cy="4572000"/>
          </a:xfrm>
        </p:spPr>
        <p:txBody>
          <a:bodyPr/>
          <a:lstStyle/>
          <a:p>
            <a:pPr algn="ctr"/>
            <a:r>
              <a:rPr lang="kk-KZ" dirty="0">
                <a:latin typeface="Times New Roman" pitchFamily="18" charset="0"/>
                <a:cs typeface="Times New Roman" pitchFamily="18" charset="0"/>
              </a:rPr>
              <a:t>Барлығы ризашылығын білдіретін адамға келеді.  Бұл сөзде нағыз шындық жатыр, сол себепті бұл нәтижелі болып табылады.  Сіз бір нәрсені алмай дұрып риза болуыңыз керек, себебі, егер де сіз риза болсаңыз, онда сіз оның сізге қайтып келетінін білесіз. </a:t>
            </a:r>
          </a:p>
          <a:p>
            <a:pPr algn="ctr"/>
            <a:r>
              <a:rPr lang="kk-KZ" dirty="0">
                <a:latin typeface="Times New Roman" pitchFamily="18" charset="0"/>
                <a:cs typeface="Times New Roman" pitchFamily="18" charset="0"/>
              </a:rPr>
              <a:t>Ризашылық- молшылықты көбейтеді. </a:t>
            </a:r>
          </a:p>
          <a:p>
            <a:pPr algn="ctr"/>
            <a:r>
              <a:rPr lang="kk-KZ" dirty="0">
                <a:latin typeface="Times New Roman" pitchFamily="18" charset="0"/>
                <a:cs typeface="Times New Roman" pitchFamily="18" charset="0"/>
              </a:rPr>
              <a:t>Алғыс айтыңыз. Рахмет айтыңыз. </a:t>
            </a:r>
            <a:endParaRPr lang="ru-RU" dirty="0">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39349" y="3501008"/>
            <a:ext cx="6336704" cy="316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72064" y="3501008"/>
            <a:ext cx="5280587" cy="3096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0746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623392" y="404664"/>
            <a:ext cx="11137237" cy="4572000"/>
          </a:xfrm>
        </p:spPr>
        <p:txBody>
          <a:bodyPr/>
          <a:lstStyle/>
          <a:p>
            <a:pPr marL="0" indent="0" algn="ctr">
              <a:buNone/>
            </a:pPr>
            <a:r>
              <a:rPr lang="kk-KZ" sz="3200" dirty="0">
                <a:latin typeface="Times New Roman" pitchFamily="18" charset="0"/>
                <a:cs typeface="Times New Roman" pitchFamily="18" charset="0"/>
              </a:rPr>
              <a:t>Өткен өмірде, болашақта және қазіргі уақыттағы жағдайлардың барлығына ризашылығыңызды білдіріңіз. </a:t>
            </a:r>
          </a:p>
          <a:p>
            <a:pPr marL="0" indent="0">
              <a:buNone/>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39349" y="2204864"/>
            <a:ext cx="5914608" cy="4320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365803" y="2216988"/>
            <a:ext cx="5490837" cy="43083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75703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945006" y="3222104"/>
            <a:ext cx="11164728" cy="3635896"/>
          </a:xfrm>
        </p:spPr>
        <p:txBody>
          <a:bodyPr/>
          <a:lstStyle/>
          <a:p>
            <a:pPr marL="0" indent="0" algn="ctr">
              <a:buNone/>
            </a:pPr>
            <a:r>
              <a:rPr lang="kk-KZ" dirty="0">
                <a:latin typeface="Times New Roman" pitchFamily="18" charset="0"/>
                <a:cs typeface="Times New Roman" pitchFamily="18" charset="0"/>
              </a:rPr>
              <a:t>Ризашылық түсіндіруді талап етпейді. Себебі, сіз қалай риза болуды білесіз. Сіз өзіңіздің ішіңізде оның қандай керемет сезім екенін білесіз. Сізден бір-ақ нәрсе талап етіледі: сіз әрбір сәттің, әр адамның, әр заттың біздің өмірімізге өз қалауымызбен, өзіміздің шешемімізбен келетінін мойындау.  </a:t>
            </a:r>
          </a:p>
          <a:p>
            <a:pPr marL="0" indent="0">
              <a:buNone/>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62741" y="297689"/>
            <a:ext cx="11329259" cy="2592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53750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431371" y="260648"/>
            <a:ext cx="11137237" cy="4572000"/>
          </a:xfrm>
        </p:spPr>
        <p:txBody>
          <a:bodyPr>
            <a:normAutofit/>
          </a:bodyPr>
          <a:lstStyle/>
          <a:p>
            <a:pPr marL="0" indent="0" algn="ctr">
              <a:buNone/>
            </a:pPr>
            <a:r>
              <a:rPr lang="kk-KZ" sz="2800" dirty="0">
                <a:latin typeface="Times New Roman" pitchFamily="18" charset="0"/>
                <a:cs typeface="Times New Roman" pitchFamily="18" charset="0"/>
              </a:rPr>
              <a:t>Әлем өзің сіздің айналаңызда қалыптастырады. Сіз барлық сынақтардан өтіп, өзіңіздің «Мен»-ді қалыптастыруыңыз қажет. </a:t>
            </a:r>
          </a:p>
          <a:p>
            <a:pPr marL="0" indent="0" algn="ctr">
              <a:buNone/>
            </a:pPr>
            <a:r>
              <a:rPr lang="kk-KZ" sz="2800" dirty="0">
                <a:latin typeface="Times New Roman" pitchFamily="18" charset="0"/>
                <a:cs typeface="Times New Roman" pitchFamily="18" charset="0"/>
              </a:rPr>
              <a:t>Ризашылық сізге болашаққа сеніммен қарауға мүмкіндік туғызады! </a:t>
            </a:r>
            <a:endParaRPr lang="ru-RU" sz="2800" dirty="0">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23393" y="2564904"/>
            <a:ext cx="10872108" cy="4032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73449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9456" y="188640"/>
            <a:ext cx="10363200" cy="1143000"/>
          </a:xfrm>
        </p:spPr>
        <p:txBody>
          <a:bodyPr/>
          <a:lstStyle/>
          <a:p>
            <a:pPr algn="ctr"/>
            <a:r>
              <a:rPr lang="kk-KZ" b="1" dirty="0">
                <a:solidFill>
                  <a:srgbClr val="C00000"/>
                </a:solidFill>
                <a:latin typeface="Times New Roman" pitchFamily="18" charset="0"/>
                <a:cs typeface="Times New Roman" pitchFamily="18" charset="0"/>
              </a:rPr>
              <a:t>Сана </a:t>
            </a:r>
            <a:endParaRPr lang="ru-RU" b="1" dirty="0">
              <a:solidFill>
                <a:srgbClr val="C00000"/>
              </a:solidFill>
              <a:latin typeface="Times New Roman" pitchFamily="18" charset="0"/>
              <a:cs typeface="Times New Roman" pitchFamily="18" charset="0"/>
            </a:endParaRPr>
          </a:p>
        </p:txBody>
      </p:sp>
      <p:sp>
        <p:nvSpPr>
          <p:cNvPr id="3" name="Объект 2"/>
          <p:cNvSpPr>
            <a:spLocks noGrp="1"/>
          </p:cNvSpPr>
          <p:nvPr>
            <p:ph sz="quarter" idx="1"/>
          </p:nvPr>
        </p:nvSpPr>
        <p:spPr>
          <a:xfrm>
            <a:off x="719403" y="1412776"/>
            <a:ext cx="11137237" cy="4607024"/>
          </a:xfrm>
        </p:spPr>
        <p:txBody>
          <a:bodyPr/>
          <a:lstStyle/>
          <a:p>
            <a:pPr marL="0" indent="0" algn="ctr">
              <a:buNone/>
            </a:pPr>
            <a:r>
              <a:rPr lang="kk-KZ" sz="2800" dirty="0">
                <a:latin typeface="Times New Roman" pitchFamily="18" charset="0"/>
                <a:cs typeface="Times New Roman" pitchFamily="18" charset="0"/>
              </a:rPr>
              <a:t>Молшылық</a:t>
            </a:r>
            <a:r>
              <a:rPr lang="kk-KZ" dirty="0">
                <a:latin typeface="Times New Roman" pitchFamily="18" charset="0"/>
                <a:cs typeface="Times New Roman" pitchFamily="18" charset="0"/>
              </a:rPr>
              <a:t> санасы</a:t>
            </a:r>
            <a:r>
              <a:rPr lang="ru-RU" dirty="0">
                <a:latin typeface="Times New Roman" pitchFamily="18" charset="0"/>
                <a:cs typeface="Times New Roman" pitchFamily="18" charset="0"/>
              </a:rPr>
              <a:t>-</a:t>
            </a:r>
            <a:r>
              <a:rPr lang="kk-KZ" dirty="0">
                <a:latin typeface="Times New Roman" pitchFamily="18" charset="0"/>
                <a:cs typeface="Times New Roman" pitchFamily="18" charset="0"/>
              </a:rPr>
              <a:t>бұл байлыққа деген пробужденность</a:t>
            </a:r>
            <a:endParaRPr lang="ru-RU"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80041" y="2420888"/>
            <a:ext cx="4856031" cy="3373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7382" y="2420888"/>
            <a:ext cx="5664629" cy="3373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5832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2000"/>
                                        <p:tgtEl>
                                          <p:spTgt spid="1027"/>
                                        </p:tgtEl>
                                      </p:cBhvr>
                                    </p:animEffect>
                                    <p:anim calcmode="lin" valueType="num">
                                      <p:cBhvr>
                                        <p:cTn id="13" dur="2000" fill="hold"/>
                                        <p:tgtEl>
                                          <p:spTgt spid="1027"/>
                                        </p:tgtEl>
                                        <p:attrNameLst>
                                          <p:attrName>ppt_w</p:attrName>
                                        </p:attrNameLst>
                                      </p:cBhvr>
                                      <p:tavLst>
                                        <p:tav tm="0" fmla="#ppt_w*sin(2.5*pi*$)">
                                          <p:val>
                                            <p:fltVal val="0"/>
                                          </p:val>
                                        </p:tav>
                                        <p:tav tm="100000">
                                          <p:val>
                                            <p:fltVal val="1"/>
                                          </p:val>
                                        </p:tav>
                                      </p:tavLst>
                                    </p:anim>
                                    <p:anim calcmode="lin" valueType="num">
                                      <p:cBhvr>
                                        <p:cTn id="14" dur="2000" fill="hold"/>
                                        <p:tgtEl>
                                          <p:spTgt spid="1027"/>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anim calcmode="lin" valueType="num">
                                      <p:cBhvr>
                                        <p:cTn id="18" dur="2000" fill="hold"/>
                                        <p:tgtEl>
                                          <p:spTgt spid="2"/>
                                        </p:tgtEl>
                                        <p:attrNameLst>
                                          <p:attrName>ppt_w</p:attrName>
                                        </p:attrNameLst>
                                      </p:cBhvr>
                                      <p:tavLst>
                                        <p:tav tm="0" fmla="#ppt_w*sin(2.5*pi*$)">
                                          <p:val>
                                            <p:fltVal val="0"/>
                                          </p:val>
                                        </p:tav>
                                        <p:tav tm="100000">
                                          <p:val>
                                            <p:fltVal val="1"/>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295467" y="836712"/>
            <a:ext cx="10363200" cy="4572000"/>
          </a:xfrm>
        </p:spPr>
        <p:txBody>
          <a:bodyPr>
            <a:normAutofit/>
          </a:bodyPr>
          <a:lstStyle/>
          <a:p>
            <a:pPr marL="0" indent="0" algn="ctr">
              <a:buNone/>
            </a:pPr>
            <a:r>
              <a:rPr lang="ru-RU" sz="2800" dirty="0" err="1">
                <a:latin typeface="Times New Roman" pitchFamily="18" charset="0"/>
                <a:cs typeface="Times New Roman" pitchFamily="18" charset="0"/>
              </a:rPr>
              <a:t>Адамды</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ақша</a:t>
            </a:r>
            <a:r>
              <a:rPr lang="ru-RU" sz="2800" dirty="0">
                <a:latin typeface="Times New Roman" pitchFamily="18" charset="0"/>
                <a:cs typeface="Times New Roman" pitchFamily="18" charset="0"/>
              </a:rPr>
              <a:t> бай </a:t>
            </a:r>
            <a:r>
              <a:rPr lang="ru-RU" sz="2800" dirty="0" err="1">
                <a:latin typeface="Times New Roman" pitchFamily="18" charset="0"/>
                <a:cs typeface="Times New Roman" pitchFamily="18" charset="0"/>
              </a:rPr>
              <a:t>етпейді</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Адамды</a:t>
            </a:r>
            <a:r>
              <a:rPr lang="ru-RU" sz="2800" dirty="0">
                <a:latin typeface="Times New Roman" pitchFamily="18" charset="0"/>
                <a:cs typeface="Times New Roman" pitchFamily="18" charset="0"/>
              </a:rPr>
              <a:t> бай </a:t>
            </a:r>
            <a:r>
              <a:rPr lang="ru-RU" sz="2800" dirty="0" err="1">
                <a:latin typeface="Times New Roman" pitchFamily="18" charset="0"/>
                <a:cs typeface="Times New Roman" pitchFamily="18" charset="0"/>
              </a:rPr>
              <a:t>ететін</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молшылық</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санасы</a:t>
            </a:r>
            <a:r>
              <a:rPr lang="ru-RU" sz="2800" dirty="0">
                <a:latin typeface="Times New Roman" pitchFamily="18" charset="0"/>
                <a:cs typeface="Times New Roman" pitchFamily="18" charset="0"/>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95467" y="2027124"/>
            <a:ext cx="4608512" cy="3490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71125" y="2027124"/>
            <a:ext cx="4805463" cy="3490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879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000"/>
                                        <p:tgtEl>
                                          <p:spTgt spid="2050"/>
                                        </p:tgtEl>
                                      </p:cBhvr>
                                    </p:animEffect>
                                  </p:childTnLst>
                                </p:cTn>
                              </p:par>
                              <p:par>
                                <p:cTn id="11" presetID="6" presetClass="entr" presetSubtype="16"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circle(in)">
                                      <p:cBhvr>
                                        <p:cTn id="13"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295467" y="566936"/>
            <a:ext cx="10363200" cy="4572000"/>
          </a:xfrm>
        </p:spPr>
        <p:txBody>
          <a:bodyPr>
            <a:normAutofit/>
          </a:bodyPr>
          <a:lstStyle/>
          <a:p>
            <a:pPr marL="0" indent="0" algn="ctr">
              <a:buNone/>
            </a:pPr>
            <a:r>
              <a:rPr lang="kk-KZ" sz="2800" dirty="0">
                <a:latin typeface="Times New Roman" pitchFamily="18" charset="0"/>
                <a:cs typeface="Times New Roman" pitchFamily="18" charset="0"/>
              </a:rPr>
              <a:t>Сізден талап етілетіні</a:t>
            </a:r>
            <a:r>
              <a:rPr lang="ru-RU" sz="2800" dirty="0">
                <a:latin typeface="Times New Roman" pitchFamily="18" charset="0"/>
                <a:cs typeface="Times New Roman" pitchFamily="18" charset="0"/>
              </a:rPr>
              <a:t>-</a:t>
            </a:r>
            <a:r>
              <a:rPr lang="kk-KZ" sz="2800" dirty="0">
                <a:latin typeface="Times New Roman" pitchFamily="18" charset="0"/>
                <a:cs typeface="Times New Roman" pitchFamily="18" charset="0"/>
              </a:rPr>
              <a:t>өз ойларыңызды бақылау және торда қамалған маймыл секілді бөтен идеялардың санаңызды қармауына жол бермеңіз.</a:t>
            </a:r>
            <a:endParaRPr lang="ru-RU" sz="28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91478" y="2276872"/>
            <a:ext cx="9854277" cy="3744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917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199456" y="692696"/>
            <a:ext cx="10363200" cy="4572000"/>
          </a:xfrm>
        </p:spPr>
        <p:txBody>
          <a:bodyPr>
            <a:normAutofit/>
          </a:bodyPr>
          <a:lstStyle/>
          <a:p>
            <a:pPr marL="0" indent="0" algn="ctr">
              <a:buNone/>
            </a:pPr>
            <a:r>
              <a:rPr lang="kk-KZ" sz="2800" dirty="0">
                <a:latin typeface="Times New Roman" pitchFamily="18" charset="0"/>
                <a:cs typeface="Times New Roman" pitchFamily="18" charset="0"/>
              </a:rPr>
              <a:t>Сіз кедейшілік(немесе, дәлірек айтсақ, кедейшілік елесін(иллюзия))  дегеннің не екенін білмейтін молшылық санасына ие болуыңыз керек.</a:t>
            </a:r>
            <a:endParaRPr lang="ru-RU" sz="28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1424" y="2764048"/>
            <a:ext cx="5080000"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84032" y="2764048"/>
            <a:ext cx="5039883"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269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 calcmode="lin" valueType="num">
                                      <p:cBhvr additive="base">
                                        <p:cTn id="15" dur="500" fill="hold"/>
                                        <p:tgtEl>
                                          <p:spTgt spid="4099"/>
                                        </p:tgtEl>
                                        <p:attrNameLst>
                                          <p:attrName>ppt_x</p:attrName>
                                        </p:attrNameLst>
                                      </p:cBhvr>
                                      <p:tavLst>
                                        <p:tav tm="0">
                                          <p:val>
                                            <p:strVal val="#ppt_x"/>
                                          </p:val>
                                        </p:tav>
                                        <p:tav tm="100000">
                                          <p:val>
                                            <p:strVal val="#ppt_x"/>
                                          </p:val>
                                        </p:tav>
                                      </p:tavLst>
                                    </p:anim>
                                    <p:anim calcmode="lin" valueType="num">
                                      <p:cBhvr additive="base">
                                        <p:cTn id="16"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219200" y="513184"/>
            <a:ext cx="10363200" cy="4572000"/>
          </a:xfrm>
        </p:spPr>
        <p:txBody>
          <a:bodyPr>
            <a:normAutofit/>
          </a:bodyPr>
          <a:lstStyle/>
          <a:p>
            <a:pPr marL="0" indent="0" algn="ctr">
              <a:buNone/>
            </a:pPr>
            <a:r>
              <a:rPr lang="kk-KZ" sz="2800" dirty="0">
                <a:latin typeface="Times New Roman" pitchFamily="18" charset="0"/>
                <a:cs typeface="Times New Roman" pitchFamily="18" charset="0"/>
              </a:rPr>
              <a:t>Ішкі құндылықтарыңызды дамыта отырып, байлығығызды көбейтіңіз. Сыртқы байлықты жасау үшін ішкі құндылықтарды құрастырып, қолданыңыз.  </a:t>
            </a:r>
            <a:endParaRPr lang="ru-RU" sz="28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07436" y="2395100"/>
            <a:ext cx="5039089" cy="4051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97549" y="2380440"/>
            <a:ext cx="5377193" cy="4066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9776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par>
                                <p:cTn id="11" presetID="10" presetClass="entr" presetSubtype="0" fill="hold" nodeType="with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fade">
                                      <p:cBhvr>
                                        <p:cTn id="13"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33EB6FE5-220F-4A45-8E93-62D5EA09B1E8}"/>
              </a:ext>
            </a:extLst>
          </p:cNvPr>
          <p:cNvSpPr>
            <a:spLocks noGrp="1"/>
          </p:cNvSpPr>
          <p:nvPr>
            <p:ph sz="quarter" idx="1"/>
          </p:nvPr>
        </p:nvSpPr>
        <p:spPr>
          <a:xfrm>
            <a:off x="958849" y="250521"/>
            <a:ext cx="10364680" cy="2830882"/>
          </a:xfrm>
        </p:spPr>
        <p:txBody>
          <a:bodyPr>
            <a:normAutofit fontScale="92500" lnSpcReduction="20000"/>
          </a:bodyPr>
          <a:lstStyle/>
          <a:p>
            <a:pPr marL="0" indent="0" algn="ctr">
              <a:lnSpc>
                <a:spcPct val="200000"/>
              </a:lnSpc>
              <a:buNone/>
            </a:pPr>
            <a:r>
              <a:rPr lang="kk-KZ" dirty="0">
                <a:latin typeface="Times New Roman" pitchFamily="18" charset="0"/>
                <a:cs typeface="Times New Roman" pitchFamily="18" charset="0"/>
              </a:rPr>
              <a:t>Кванттық физика тұрғысында алатын болсақ – барлығы біздің санамызға, санамыздағы ықтималдылыққа, бақылауға, және де бақылауға түсетін объектілерге байланысты. Сонымен бірге, біздің ақылымызбен қоса, денеміз де шексіз мүмкіндіктерге ие. Оларды тек басқара білу керек.  </a:t>
            </a:r>
            <a:endParaRPr lang="ru-RU" dirty="0">
              <a:latin typeface="Times New Roman" pitchFamily="18" charset="0"/>
              <a:cs typeface="Times New Roman"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75780" y="3298257"/>
            <a:ext cx="5874707" cy="30842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61928" y="3298257"/>
            <a:ext cx="5053097" cy="30842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4058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kk-KZ" sz="3600" b="1" dirty="0">
                <a:solidFill>
                  <a:srgbClr val="FF0000"/>
                </a:solidFill>
                <a:latin typeface="Times New Roman" pitchFamily="18" charset="0"/>
                <a:cs typeface="Times New Roman" pitchFamily="18" charset="0"/>
              </a:rPr>
              <a:t>Сіздің «Меніңіз»-Әлемнің сәулетшісі</a:t>
            </a:r>
            <a:endParaRPr lang="ru-RU" sz="3600" b="1" dirty="0">
              <a:solidFill>
                <a:srgbClr val="FF0000"/>
              </a:solidFill>
              <a:latin typeface="Times New Roman" pitchFamily="18" charset="0"/>
              <a:cs typeface="Times New Roman" pitchFamily="18" charset="0"/>
            </a:endParaRPr>
          </a:p>
        </p:txBody>
      </p:sp>
      <p:sp>
        <p:nvSpPr>
          <p:cNvPr id="3" name="Объект 2"/>
          <p:cNvSpPr>
            <a:spLocks noGrp="1"/>
          </p:cNvSpPr>
          <p:nvPr>
            <p:ph sz="quarter" idx="1"/>
          </p:nvPr>
        </p:nvSpPr>
        <p:spPr/>
        <p:txBody>
          <a:bodyPr>
            <a:normAutofit/>
          </a:bodyPr>
          <a:lstStyle/>
          <a:p>
            <a:pPr marL="0" indent="0" algn="ctr">
              <a:buNone/>
            </a:pPr>
            <a:r>
              <a:rPr lang="kk-KZ" sz="2800" dirty="0">
                <a:latin typeface="Times New Roman" pitchFamily="18" charset="0"/>
                <a:cs typeface="Times New Roman" pitchFamily="18" charset="0"/>
              </a:rPr>
              <a:t>Сіздің «Меніңіз», рухыңыз немесе жаныңыз-қандай сөз қолдансаңыз да, бұл-сіздің шынайы бейнеңіз. Сіздің «Меніңіз» -сіздің барлық әлеміңіздің түбірлік себебі.</a:t>
            </a:r>
            <a:endParaRPr lang="ru-RU" sz="28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87488" y="3432412"/>
            <a:ext cx="4128459" cy="2804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29134" b="11044"/>
          <a:stretch/>
        </p:blipFill>
        <p:spPr bwMode="auto">
          <a:xfrm>
            <a:off x="6288021" y="3429000"/>
            <a:ext cx="4887979" cy="2804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3054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par>
                                <p:cTn id="14" presetID="10" presetClass="entr" presetSubtype="0" fill="hold" nodeType="withEffect">
                                  <p:stCondLst>
                                    <p:cond delay="0"/>
                                  </p:stCondLst>
                                  <p:childTnLst>
                                    <p:set>
                                      <p:cBhvr>
                                        <p:cTn id="15" dur="1" fill="hold">
                                          <p:stCondLst>
                                            <p:cond delay="0"/>
                                          </p:stCondLst>
                                        </p:cTn>
                                        <p:tgtEl>
                                          <p:spTgt spid="6147"/>
                                        </p:tgtEl>
                                        <p:attrNameLst>
                                          <p:attrName>style.visibility</p:attrName>
                                        </p:attrNameLst>
                                      </p:cBhvr>
                                      <p:to>
                                        <p:strVal val="visible"/>
                                      </p:to>
                                    </p:set>
                                    <p:animEffect transition="in" filter="fade">
                                      <p:cBhvr>
                                        <p:cTn id="16"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199456" y="836712"/>
            <a:ext cx="10363200" cy="4572000"/>
          </a:xfrm>
        </p:spPr>
        <p:txBody>
          <a:bodyPr>
            <a:normAutofit/>
          </a:bodyPr>
          <a:lstStyle/>
          <a:p>
            <a:pPr marL="0" indent="0" algn="ctr">
              <a:buNone/>
            </a:pPr>
            <a:r>
              <a:rPr lang="kk-KZ" sz="2800" dirty="0">
                <a:latin typeface="Times New Roman" pitchFamily="18" charset="0"/>
                <a:cs typeface="Times New Roman" pitchFamily="18" charset="0"/>
              </a:rPr>
              <a:t>Тек қана жақсылықты көре біліңіз. Жарыққа қараңыз-сонда ғана сізге ешқашан түнек көрінбейтін болады.</a:t>
            </a:r>
            <a:endParaRPr lang="ru-RU" sz="28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83499" y="2492897"/>
            <a:ext cx="9217024" cy="3600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8319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randombar(horizontal)">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199456" y="404664"/>
            <a:ext cx="10363200" cy="4572000"/>
          </a:xfrm>
        </p:spPr>
        <p:txBody>
          <a:bodyPr/>
          <a:lstStyle/>
          <a:p>
            <a:pPr marL="0" indent="0" algn="ctr">
              <a:buNone/>
            </a:pPr>
            <a:r>
              <a:rPr lang="kk-KZ" dirty="0">
                <a:latin typeface="Times New Roman" pitchFamily="18" charset="0"/>
                <a:cs typeface="Times New Roman" pitchFamily="18" charset="0"/>
              </a:rPr>
              <a:t>Күнделікті физикалық жаттығулармен айналысыңыз. </a:t>
            </a:r>
            <a:r>
              <a:rPr lang="kk-KZ" dirty="0" smtClean="0">
                <a:latin typeface="Times New Roman" pitchFamily="18" charset="0"/>
                <a:cs typeface="Times New Roman" pitchFamily="18" charset="0"/>
              </a:rPr>
              <a:t>Денеңіз </a:t>
            </a:r>
            <a:r>
              <a:rPr lang="ru-RU" dirty="0" err="1" smtClean="0">
                <a:latin typeface="Times New Roman" pitchFamily="18" charset="0"/>
                <a:cs typeface="Times New Roman" pitchFamily="18" charset="0"/>
              </a:rPr>
              <a:t>-</a:t>
            </a:r>
            <a:r>
              <a:rPr lang="ru-RU" dirty="0" err="1">
                <a:latin typeface="Times New Roman" pitchFamily="18" charset="0"/>
                <a:cs typeface="Times New Roman" pitchFamily="18" charset="0"/>
              </a:rPr>
              <a:t>ақылыңыздың жалғасы және энергожүйесі.</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Ой-санаңыз </a:t>
            </a:r>
            <a:r>
              <a:rPr lang="ru-RU" dirty="0" smtClean="0">
                <a:latin typeface="Times New Roman" pitchFamily="18" charset="0"/>
                <a:cs typeface="Times New Roman" pitchFamily="18" charset="0"/>
              </a:rPr>
              <a:t>- </a:t>
            </a:r>
            <a:r>
              <a:rPr lang="kk-KZ" dirty="0" smtClean="0">
                <a:latin typeface="Times New Roman" pitchFamily="18" charset="0"/>
                <a:cs typeface="Times New Roman" pitchFamily="18" charset="0"/>
              </a:rPr>
              <a:t>энергия</a:t>
            </a:r>
            <a:r>
              <a:rPr lang="kk-KZ" dirty="0">
                <a:latin typeface="Times New Roman" pitchFamily="18" charset="0"/>
                <a:cs typeface="Times New Roman" pitchFamily="18" charset="0"/>
              </a:rPr>
              <a:t>, ақылыңыз тек қана басыңызда емес, барлық өн</a:t>
            </a:r>
            <a:r>
              <a:rPr lang="ru-RU" dirty="0">
                <a:latin typeface="Times New Roman" pitchFamily="18" charset="0"/>
                <a:cs typeface="Times New Roman" pitchFamily="18" charset="0"/>
              </a:rPr>
              <a:t>-</a:t>
            </a:r>
            <a:r>
              <a:rPr lang="kk-KZ" dirty="0">
                <a:latin typeface="Times New Roman" pitchFamily="18" charset="0"/>
                <a:cs typeface="Times New Roman" pitchFamily="18" charset="0"/>
              </a:rPr>
              <a:t>бойыңызда ғана емес, барлық жасушаңызда орналасқан. Күнделікті жаттығу-ақылыңыз бен ой-санаңызды жетілдіреді.</a:t>
            </a:r>
            <a:endParaRPr lang="ru-RU"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1424" y="3298490"/>
            <a:ext cx="4992555" cy="2781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0" name="Picture 4" descr="Результаты поиска изображений для запроса &quot;физические упражнения&quo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576053" y="3298490"/>
            <a:ext cx="4704523" cy="2781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5753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barn(inVertical)">
                                      <p:cBhvr>
                                        <p:cTn id="10" dur="500"/>
                                        <p:tgtEl>
                                          <p:spTgt spid="9218"/>
                                        </p:tgtEl>
                                      </p:cBhvr>
                                    </p:animEffect>
                                  </p:childTnLst>
                                </p:cTn>
                              </p:par>
                              <p:par>
                                <p:cTn id="11" presetID="16" presetClass="entr" presetSubtype="21" fill="hold" nodeType="with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barn(inVertical)">
                                      <p:cBhvr>
                                        <p:cTn id="13"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219200" y="692696"/>
            <a:ext cx="10363200" cy="4572000"/>
          </a:xfrm>
        </p:spPr>
        <p:txBody>
          <a:bodyPr>
            <a:normAutofit/>
          </a:bodyPr>
          <a:lstStyle/>
          <a:p>
            <a:pPr marL="0" indent="0" algn="ctr">
              <a:buNone/>
            </a:pPr>
            <a:r>
              <a:rPr lang="kk-KZ" sz="2800" dirty="0" smtClean="0">
                <a:latin typeface="Times New Roman" pitchFamily="18" charset="0"/>
                <a:cs typeface="Times New Roman" pitchFamily="18" charset="0"/>
              </a:rPr>
              <a:t>Сабырлылық </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уақыт </a:t>
            </a:r>
            <a:r>
              <a:rPr lang="ru-RU" sz="2800" dirty="0" err="1">
                <a:latin typeface="Times New Roman" pitchFamily="18" charset="0"/>
                <a:cs typeface="Times New Roman" pitchFamily="18" charset="0"/>
              </a:rPr>
              <a:t>өте келе</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ие</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болатын</a:t>
            </a:r>
            <a:r>
              <a:rPr lang="ru-RU" sz="2800" dirty="0">
                <a:latin typeface="Times New Roman" pitchFamily="18" charset="0"/>
                <a:cs typeface="Times New Roman" pitchFamily="18" charset="0"/>
              </a:rPr>
              <a:t> </a:t>
            </a:r>
            <a:r>
              <a:rPr lang="kk-KZ" sz="2800" dirty="0">
                <a:latin typeface="Times New Roman" pitchFamily="18" charset="0"/>
                <a:cs typeface="Times New Roman" pitchFamily="18" charset="0"/>
              </a:rPr>
              <a:t>даналық жемісі. Сабырлылық сізге ойларыңызды шынайы және өте дәл басқаруға мүмкіндік береді.</a:t>
            </a:r>
            <a:endParaRPr lang="ru-RU" sz="28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3392" y="2636912"/>
            <a:ext cx="5280587" cy="3456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84033" y="2636913"/>
            <a:ext cx="4891284" cy="34563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983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wipe(down)">
                                      <p:cBhvr>
                                        <p:cTn id="10" dur="500"/>
                                        <p:tgtEl>
                                          <p:spTgt spid="8194"/>
                                        </p:tgtEl>
                                      </p:cBhvr>
                                    </p:animEffect>
                                  </p:childTnLst>
                                </p:cTn>
                              </p:par>
                              <p:par>
                                <p:cTn id="11" presetID="22" presetClass="entr" presetSubtype="4" fill="hold"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wipe(down)">
                                      <p:cBhvr>
                                        <p:cTn id="13"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219200" y="476672"/>
            <a:ext cx="10363200" cy="4572000"/>
          </a:xfrm>
        </p:spPr>
        <p:txBody>
          <a:bodyPr/>
          <a:lstStyle/>
          <a:p>
            <a:pPr marL="0" indent="0" algn="ctr">
              <a:buNone/>
            </a:pPr>
            <a:r>
              <a:rPr lang="kk-KZ" dirty="0" smtClean="0">
                <a:latin typeface="Times New Roman" pitchFamily="18" charset="0"/>
                <a:cs typeface="Times New Roman" pitchFamily="18" charset="0"/>
              </a:rPr>
              <a:t>Өзгерістер - тұрақты </a:t>
            </a:r>
            <a:r>
              <a:rPr lang="kk-KZ" dirty="0">
                <a:latin typeface="Times New Roman" pitchFamily="18" charset="0"/>
                <a:cs typeface="Times New Roman" pitchFamily="18" charset="0"/>
              </a:rPr>
              <a:t>болып қалатын жалғыз нәрсе. Оларды жақсы көріңіз. Қарсы ала біліңіз. Олар алып келетін сыйды қабылдаңыз. Өзгерістер. Кез келген жағдайда ол ойын</a:t>
            </a:r>
            <a:r>
              <a:rPr lang="ru-RU" dirty="0">
                <a:latin typeface="Times New Roman" pitchFamily="18" charset="0"/>
                <a:cs typeface="Times New Roman" pitchFamily="18" charset="0"/>
              </a:rPr>
              <a:t>-</a:t>
            </a:r>
            <a:r>
              <a:rPr lang="kk-KZ" dirty="0">
                <a:latin typeface="Times New Roman" pitchFamily="18" charset="0"/>
                <a:cs typeface="Times New Roman" pitchFamily="18" charset="0"/>
              </a:rPr>
              <a:t>өмір ойыны, өтпелі кезеңдер ойыны. </a:t>
            </a:r>
            <a:endParaRPr lang="ru-RU"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03446" y="2708920"/>
            <a:ext cx="9985109" cy="3528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1033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199456" y="729208"/>
            <a:ext cx="10363200" cy="4572000"/>
          </a:xfrm>
        </p:spPr>
        <p:txBody>
          <a:bodyPr/>
          <a:lstStyle/>
          <a:p>
            <a:pPr marL="0" indent="0" algn="ctr">
              <a:buNone/>
            </a:pPr>
            <a:r>
              <a:rPr lang="kk-KZ" dirty="0"/>
              <a:t>Өзіңізді, клиенттеріңізді, өз әлеміңізді, отбасыңызды және барлығын сүйіңіз. </a:t>
            </a:r>
            <a:r>
              <a:rPr lang="kk-KZ" dirty="0" smtClean="0"/>
              <a:t>Махабат </a:t>
            </a:r>
            <a:r>
              <a:rPr lang="ru-RU" dirty="0" smtClean="0"/>
              <a:t>- </a:t>
            </a:r>
            <a:r>
              <a:rPr lang="kk-KZ" dirty="0" smtClean="0"/>
              <a:t>ұлы </a:t>
            </a:r>
            <a:r>
              <a:rPr lang="kk-KZ" dirty="0"/>
              <a:t>күш.</a:t>
            </a:r>
            <a:endParaRPr lang="ru-RU" dirty="0"/>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19403" y="2564904"/>
            <a:ext cx="5184576" cy="32851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70"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88022" y="2564904"/>
            <a:ext cx="4800533" cy="32851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4332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1269"/>
                                        </p:tgtEl>
                                        <p:attrNameLst>
                                          <p:attrName>style.visibility</p:attrName>
                                        </p:attrNameLst>
                                      </p:cBhvr>
                                      <p:to>
                                        <p:strVal val="visible"/>
                                      </p:to>
                                    </p:set>
                                    <p:animEffect transition="in" filter="barn(inVertical)">
                                      <p:cBhvr>
                                        <p:cTn id="10" dur="500"/>
                                        <p:tgtEl>
                                          <p:spTgt spid="11269"/>
                                        </p:tgtEl>
                                      </p:cBhvr>
                                    </p:animEffect>
                                  </p:childTnLst>
                                </p:cTn>
                              </p:par>
                              <p:par>
                                <p:cTn id="11" presetID="16" presetClass="entr" presetSubtype="21" fill="hold" nodeType="withEffect">
                                  <p:stCondLst>
                                    <p:cond delay="0"/>
                                  </p:stCondLst>
                                  <p:childTnLst>
                                    <p:set>
                                      <p:cBhvr>
                                        <p:cTn id="12" dur="1" fill="hold">
                                          <p:stCondLst>
                                            <p:cond delay="0"/>
                                          </p:stCondLst>
                                        </p:cTn>
                                        <p:tgtEl>
                                          <p:spTgt spid="11270"/>
                                        </p:tgtEl>
                                        <p:attrNameLst>
                                          <p:attrName>style.visibility</p:attrName>
                                        </p:attrNameLst>
                                      </p:cBhvr>
                                      <p:to>
                                        <p:strVal val="visible"/>
                                      </p:to>
                                    </p:set>
                                    <p:animEffect transition="in" filter="barn(inVertical)">
                                      <p:cBhvr>
                                        <p:cTn id="13"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219200" y="1017240"/>
            <a:ext cx="10363200" cy="4572000"/>
          </a:xfrm>
        </p:spPr>
        <p:txBody>
          <a:bodyPr/>
          <a:lstStyle/>
          <a:p>
            <a:pPr marL="0" indent="0" algn="ctr">
              <a:buNone/>
            </a:pPr>
            <a:r>
              <a:rPr lang="kk-KZ" dirty="0">
                <a:latin typeface="Times New Roman" pitchFamily="18" charset="0"/>
                <a:cs typeface="Times New Roman" pitchFamily="18" charset="0"/>
              </a:rPr>
              <a:t>Бір істі қалай бастай аласыз? Жай ғана бастаңыз. Дәл қазір. Бұл өте оңай. Жай ғана осыны жасаңыз. Дәл қазір. </a:t>
            </a:r>
            <a:endParaRPr lang="ru-RU"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1424" y="2852937"/>
            <a:ext cx="4992555" cy="32091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72064" y="2852936"/>
            <a:ext cx="4795507" cy="32091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8485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290"/>
                                        </p:tgtEl>
                                        <p:attrNameLst>
                                          <p:attrName>style.visibility</p:attrName>
                                        </p:attrNameLst>
                                      </p:cBhvr>
                                      <p:to>
                                        <p:strVal val="visible"/>
                                      </p:to>
                                    </p:set>
                                    <p:anim calcmode="lin" valueType="num">
                                      <p:cBhvr additive="base">
                                        <p:cTn id="11" dur="500" fill="hold"/>
                                        <p:tgtEl>
                                          <p:spTgt spid="12290"/>
                                        </p:tgtEl>
                                        <p:attrNameLst>
                                          <p:attrName>ppt_x</p:attrName>
                                        </p:attrNameLst>
                                      </p:cBhvr>
                                      <p:tavLst>
                                        <p:tav tm="0">
                                          <p:val>
                                            <p:strVal val="#ppt_x"/>
                                          </p:val>
                                        </p:tav>
                                        <p:tav tm="100000">
                                          <p:val>
                                            <p:strVal val="#ppt_x"/>
                                          </p:val>
                                        </p:tav>
                                      </p:tavLst>
                                    </p:anim>
                                    <p:anim calcmode="lin" valueType="num">
                                      <p:cBhvr additive="base">
                                        <p:cTn id="12" dur="500" fill="hold"/>
                                        <p:tgtEl>
                                          <p:spTgt spid="1229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291"/>
                                        </p:tgtEl>
                                        <p:attrNameLst>
                                          <p:attrName>style.visibility</p:attrName>
                                        </p:attrNameLst>
                                      </p:cBhvr>
                                      <p:to>
                                        <p:strVal val="visible"/>
                                      </p:to>
                                    </p:set>
                                    <p:anim calcmode="lin" valueType="num">
                                      <p:cBhvr additive="base">
                                        <p:cTn id="15" dur="500" fill="hold"/>
                                        <p:tgtEl>
                                          <p:spTgt spid="12291"/>
                                        </p:tgtEl>
                                        <p:attrNameLst>
                                          <p:attrName>ppt_x</p:attrName>
                                        </p:attrNameLst>
                                      </p:cBhvr>
                                      <p:tavLst>
                                        <p:tav tm="0">
                                          <p:val>
                                            <p:strVal val="#ppt_x"/>
                                          </p:val>
                                        </p:tav>
                                        <p:tav tm="100000">
                                          <p:val>
                                            <p:strVal val="#ppt_x"/>
                                          </p:val>
                                        </p:tav>
                                      </p:tavLst>
                                    </p:anim>
                                    <p:anim calcmode="lin" valueType="num">
                                      <p:cBhvr additive="base">
                                        <p:cTn id="16"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219200" y="692696"/>
            <a:ext cx="10363200" cy="4572000"/>
          </a:xfrm>
        </p:spPr>
        <p:txBody>
          <a:bodyPr/>
          <a:lstStyle/>
          <a:p>
            <a:pPr marL="0" indent="0" algn="ctr">
              <a:buNone/>
            </a:pPr>
            <a:r>
              <a:rPr lang="kk-KZ" dirty="0">
                <a:latin typeface="Times New Roman" pitchFamily="18" charset="0"/>
                <a:cs typeface="Times New Roman" pitchFamily="18" charset="0"/>
              </a:rPr>
              <a:t>Сіз өзіңізді бай адаммын деп  іс</a:t>
            </a:r>
            <a:r>
              <a:rPr lang="ru-RU" dirty="0">
                <a:latin typeface="Times New Roman" pitchFamily="18" charset="0"/>
                <a:cs typeface="Times New Roman" pitchFamily="18" charset="0"/>
              </a:rPr>
              <a:t>-</a:t>
            </a:r>
            <a:r>
              <a:rPr lang="kk-KZ" dirty="0">
                <a:latin typeface="Times New Roman" pitchFamily="18" charset="0"/>
                <a:cs typeface="Times New Roman" pitchFamily="18" charset="0"/>
              </a:rPr>
              <a:t>әрекет жасаңыз, себебі шын мәнінде солай.</a:t>
            </a:r>
            <a:endParaRPr lang="ru-RU"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99456" y="1988841"/>
            <a:ext cx="9889099" cy="4257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8064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fade">
                                      <p:cBhvr>
                                        <p:cTn id="10"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199456" y="908720"/>
            <a:ext cx="10363200" cy="4572000"/>
          </a:xfrm>
        </p:spPr>
        <p:txBody>
          <a:bodyPr/>
          <a:lstStyle/>
          <a:p>
            <a:pPr marL="0" indent="0" algn="ctr">
              <a:buNone/>
            </a:pPr>
            <a:r>
              <a:rPr lang="kk-KZ" dirty="0">
                <a:latin typeface="Times New Roman" pitchFamily="18" charset="0"/>
                <a:cs typeface="Times New Roman" pitchFamily="18" charset="0"/>
              </a:rPr>
              <a:t>Ешқандай да шынайы шектеулер жоқ, тек сіз оларды өзіңіз жасап алғансыз.</a:t>
            </a:r>
            <a:endParaRPr lang="ru-RU" dirty="0">
              <a:latin typeface="Times New Roman" pitchFamily="18" charset="0"/>
              <a:cs typeface="Times New Roman" pitchFamily="18" charset="0"/>
            </a:endParaRPr>
          </a:p>
        </p:txBody>
      </p:sp>
      <p:pic>
        <p:nvPicPr>
          <p:cNvPr id="14340" name="Picture 4" descr="Результаты поиска изображений для запроса &quot;препятствия&quo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87809" y="2348880"/>
            <a:ext cx="8352928" cy="32403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9982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fade">
                                      <p:cBhvr>
                                        <p:cTn id="12" dur="1000"/>
                                        <p:tgtEl>
                                          <p:spTgt spid="14340"/>
                                        </p:tgtEl>
                                      </p:cBhvr>
                                    </p:animEffect>
                                    <p:anim calcmode="lin" valueType="num">
                                      <p:cBhvr>
                                        <p:cTn id="13" dur="1000" fill="hold"/>
                                        <p:tgtEl>
                                          <p:spTgt spid="14340"/>
                                        </p:tgtEl>
                                        <p:attrNameLst>
                                          <p:attrName>ppt_x</p:attrName>
                                        </p:attrNameLst>
                                      </p:cBhvr>
                                      <p:tavLst>
                                        <p:tav tm="0">
                                          <p:val>
                                            <p:strVal val="#ppt_x"/>
                                          </p:val>
                                        </p:tav>
                                        <p:tav tm="100000">
                                          <p:val>
                                            <p:strVal val="#ppt_x"/>
                                          </p:val>
                                        </p:tav>
                                      </p:tavLst>
                                    </p:anim>
                                    <p:anim calcmode="lin" valueType="num">
                                      <p:cBhvr>
                                        <p:cTn id="14" dur="1000" fill="hold"/>
                                        <p:tgtEl>
                                          <p:spTgt spid="143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219200" y="548680"/>
            <a:ext cx="10363200" cy="4572000"/>
          </a:xfrm>
        </p:spPr>
        <p:txBody>
          <a:bodyPr/>
          <a:lstStyle/>
          <a:p>
            <a:pPr marL="0" indent="0">
              <a:buNone/>
            </a:pPr>
            <a:r>
              <a:rPr lang="kk-KZ" dirty="0">
                <a:latin typeface="Times New Roman" pitchFamily="18" charset="0"/>
                <a:cs typeface="Times New Roman" pitchFamily="18" charset="0"/>
              </a:rPr>
              <a:t>Ешқашан тежелмеңіз</a:t>
            </a:r>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есесіне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сізді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мүлде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тоқтату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мүмкін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болмайды</a:t>
            </a:r>
            <a:r>
              <a:rPr lang="ru-RU" dirty="0">
                <a:latin typeface="Times New Roman" pitchFamily="18" charset="0"/>
                <a:cs typeface="Times New Roman" pitchFamily="18" charset="0"/>
              </a:rPr>
              <a:t>. </a:t>
            </a:r>
            <a:r>
              <a:rPr lang="ru-RU" i="1" dirty="0" err="1">
                <a:latin typeface="Times New Roman" pitchFamily="18" charset="0"/>
                <a:cs typeface="Times New Roman" pitchFamily="18" charset="0"/>
              </a:rPr>
              <a:t>Бұл</a:t>
            </a:r>
            <a:r>
              <a:rPr lang="ru-RU" i="1" dirty="0">
                <a:latin typeface="Times New Roman" pitchFamily="18" charset="0"/>
                <a:cs typeface="Times New Roman" pitchFamily="18" charset="0"/>
              </a:rPr>
              <a:t> </a:t>
            </a:r>
            <a:r>
              <a:rPr lang="ru-RU" i="1" dirty="0" err="1">
                <a:latin typeface="Times New Roman" pitchFamily="18" charset="0"/>
                <a:cs typeface="Times New Roman" pitchFamily="18" charset="0"/>
              </a:rPr>
              <a:t>горилламен</a:t>
            </a:r>
            <a:r>
              <a:rPr lang="ru-RU" i="1" dirty="0">
                <a:latin typeface="Times New Roman" pitchFamily="18" charset="0"/>
                <a:cs typeface="Times New Roman" pitchFamily="18" charset="0"/>
              </a:rPr>
              <a:t> </a:t>
            </a:r>
            <a:r>
              <a:rPr lang="ru-RU" i="1" dirty="0" err="1">
                <a:latin typeface="Times New Roman" pitchFamily="18" charset="0"/>
                <a:cs typeface="Times New Roman" pitchFamily="18" charset="0"/>
              </a:rPr>
              <a:t>күресті</a:t>
            </a:r>
            <a:r>
              <a:rPr lang="ru-RU" i="1" dirty="0">
                <a:latin typeface="Times New Roman" pitchFamily="18" charset="0"/>
                <a:cs typeface="Times New Roman" pitchFamily="18" charset="0"/>
              </a:rPr>
              <a:t> </a:t>
            </a:r>
            <a:r>
              <a:rPr lang="ru-RU" i="1" dirty="0" err="1">
                <a:latin typeface="Times New Roman" pitchFamily="18" charset="0"/>
                <a:cs typeface="Times New Roman" pitchFamily="18" charset="0"/>
              </a:rPr>
              <a:t>еске</a:t>
            </a:r>
            <a:r>
              <a:rPr lang="ru-RU" i="1" dirty="0">
                <a:latin typeface="Times New Roman" pitchFamily="18" charset="0"/>
                <a:cs typeface="Times New Roman" pitchFamily="18" charset="0"/>
              </a:rPr>
              <a:t> </a:t>
            </a:r>
            <a:r>
              <a:rPr lang="ru-RU" i="1" dirty="0" err="1">
                <a:latin typeface="Times New Roman" pitchFamily="18" charset="0"/>
                <a:cs typeface="Times New Roman" pitchFamily="18" charset="0"/>
              </a:rPr>
              <a:t>түсіреді</a:t>
            </a:r>
            <a:r>
              <a:rPr lang="ru-RU" i="1" dirty="0">
                <a:latin typeface="Times New Roman" pitchFamily="18" charset="0"/>
                <a:cs typeface="Times New Roman" pitchFamily="18" charset="0"/>
              </a:rPr>
              <a:t>. </a:t>
            </a:r>
            <a:r>
              <a:rPr lang="ru-RU" i="1" dirty="0" err="1">
                <a:latin typeface="Times New Roman" pitchFamily="18" charset="0"/>
                <a:cs typeface="Times New Roman" pitchFamily="18" charset="0"/>
              </a:rPr>
              <a:t>Сіз</a:t>
            </a:r>
            <a:r>
              <a:rPr lang="ru-RU" i="1" dirty="0">
                <a:latin typeface="Times New Roman" pitchFamily="18" charset="0"/>
                <a:cs typeface="Times New Roman" pitchFamily="18" charset="0"/>
              </a:rPr>
              <a:t> </a:t>
            </a:r>
            <a:r>
              <a:rPr lang="ru-RU" i="1" dirty="0" err="1">
                <a:latin typeface="Times New Roman" pitchFamily="18" charset="0"/>
                <a:cs typeface="Times New Roman" pitchFamily="18" charset="0"/>
              </a:rPr>
              <a:t>күресті</a:t>
            </a:r>
            <a:r>
              <a:rPr lang="ru-RU" i="1" dirty="0">
                <a:latin typeface="Times New Roman" pitchFamily="18" charset="0"/>
                <a:cs typeface="Times New Roman" pitchFamily="18" charset="0"/>
              </a:rPr>
              <a:t> </a:t>
            </a:r>
            <a:r>
              <a:rPr lang="ru-RU" i="1" dirty="0" err="1">
                <a:latin typeface="Times New Roman" pitchFamily="18" charset="0"/>
                <a:cs typeface="Times New Roman" pitchFamily="18" charset="0"/>
              </a:rPr>
              <a:t>өзіңіздің</a:t>
            </a:r>
            <a:r>
              <a:rPr lang="ru-RU" i="1" dirty="0">
                <a:latin typeface="Times New Roman" pitchFamily="18" charset="0"/>
                <a:cs typeface="Times New Roman" pitchFamily="18" charset="0"/>
              </a:rPr>
              <a:t> </a:t>
            </a:r>
            <a:r>
              <a:rPr lang="ru-RU" i="1" dirty="0" err="1">
                <a:latin typeface="Times New Roman" pitchFamily="18" charset="0"/>
                <a:cs typeface="Times New Roman" pitchFamily="18" charset="0"/>
              </a:rPr>
              <a:t>күш</a:t>
            </a:r>
            <a:r>
              <a:rPr lang="ru-RU" i="1" dirty="0">
                <a:latin typeface="Times New Roman" pitchFamily="18" charset="0"/>
                <a:cs typeface="Times New Roman" pitchFamily="18" charset="0"/>
              </a:rPr>
              <a:t> </a:t>
            </a:r>
            <a:r>
              <a:rPr lang="ru-RU" i="1" dirty="0" err="1">
                <a:latin typeface="Times New Roman" pitchFamily="18" charset="0"/>
                <a:cs typeface="Times New Roman" pitchFamily="18" charset="0"/>
              </a:rPr>
              <a:t>қуатыңыз</a:t>
            </a:r>
            <a:r>
              <a:rPr lang="ru-RU" i="1" dirty="0">
                <a:latin typeface="Times New Roman" pitchFamily="18" charset="0"/>
                <a:cs typeface="Times New Roman" pitchFamily="18" charset="0"/>
              </a:rPr>
              <a:t> </a:t>
            </a:r>
            <a:r>
              <a:rPr lang="ru-RU" i="1" dirty="0" err="1">
                <a:latin typeface="Times New Roman" pitchFamily="18" charset="0"/>
                <a:cs typeface="Times New Roman" pitchFamily="18" charset="0"/>
              </a:rPr>
              <a:t>кеткенде</a:t>
            </a:r>
            <a:r>
              <a:rPr lang="ru-RU" i="1" dirty="0">
                <a:latin typeface="Times New Roman" pitchFamily="18" charset="0"/>
                <a:cs typeface="Times New Roman" pitchFamily="18" charset="0"/>
              </a:rPr>
              <a:t> </a:t>
            </a:r>
            <a:r>
              <a:rPr lang="ru-RU" i="1" dirty="0" err="1">
                <a:latin typeface="Times New Roman" pitchFamily="18" charset="0"/>
                <a:cs typeface="Times New Roman" pitchFamily="18" charset="0"/>
              </a:rPr>
              <a:t>емес</a:t>
            </a:r>
            <a:r>
              <a:rPr lang="ru-RU" i="1" dirty="0">
                <a:latin typeface="Times New Roman" pitchFamily="18" charset="0"/>
                <a:cs typeface="Times New Roman" pitchFamily="18" charset="0"/>
              </a:rPr>
              <a:t>, </a:t>
            </a:r>
            <a:r>
              <a:rPr lang="ru-RU" i="1" dirty="0" err="1">
                <a:latin typeface="Times New Roman" pitchFamily="18" charset="0"/>
                <a:cs typeface="Times New Roman" pitchFamily="18" charset="0"/>
              </a:rPr>
              <a:t>ол</a:t>
            </a:r>
            <a:r>
              <a:rPr lang="ru-RU" i="1" dirty="0">
                <a:latin typeface="Times New Roman" pitchFamily="18" charset="0"/>
                <a:cs typeface="Times New Roman" pitchFamily="18" charset="0"/>
              </a:rPr>
              <a:t> </a:t>
            </a:r>
            <a:r>
              <a:rPr lang="ru-RU" i="1" dirty="0" err="1">
                <a:latin typeface="Times New Roman" pitchFamily="18" charset="0"/>
                <a:cs typeface="Times New Roman" pitchFamily="18" charset="0"/>
              </a:rPr>
              <a:t>шаршағанда</a:t>
            </a:r>
            <a:r>
              <a:rPr lang="ru-RU" i="1" dirty="0">
                <a:latin typeface="Times New Roman" pitchFamily="18" charset="0"/>
                <a:cs typeface="Times New Roman" pitchFamily="18" charset="0"/>
              </a:rPr>
              <a:t> </a:t>
            </a:r>
            <a:r>
              <a:rPr lang="ru-RU" i="1" dirty="0" err="1">
                <a:latin typeface="Times New Roman" pitchFamily="18" charset="0"/>
                <a:cs typeface="Times New Roman" pitchFamily="18" charset="0"/>
              </a:rPr>
              <a:t>тоқтатасыз</a:t>
            </a:r>
            <a:r>
              <a:rPr lang="ru-RU" i="1" dirty="0">
                <a:latin typeface="Times New Roman" pitchFamily="18" charset="0"/>
                <a:cs typeface="Times New Roman" pitchFamily="18" charset="0"/>
              </a:rPr>
              <a:t>.</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43605" y="2492896"/>
            <a:ext cx="6912768"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2051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barn(inVertical)">
                                      <p:cBhvr>
                                        <p:cTn id="10"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BF41011-9618-4E90-A982-8BAACCB24018}"/>
              </a:ext>
            </a:extLst>
          </p:cNvPr>
          <p:cNvSpPr>
            <a:spLocks noGrp="1"/>
          </p:cNvSpPr>
          <p:nvPr>
            <p:ph type="title"/>
          </p:nvPr>
        </p:nvSpPr>
        <p:spPr>
          <a:xfrm>
            <a:off x="943627" y="200415"/>
            <a:ext cx="10363200" cy="803863"/>
          </a:xfrm>
        </p:spPr>
        <p:txBody>
          <a:bodyPr/>
          <a:lstStyle/>
          <a:p>
            <a:pPr algn="ctr"/>
            <a:r>
              <a:rPr lang="kk-KZ"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Уақыт жайлы шындық</a:t>
            </a:r>
            <a:endParaRPr lang="ru-RU"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Объект 2">
            <a:extLst>
              <a:ext uri="{FF2B5EF4-FFF2-40B4-BE49-F238E27FC236}">
                <a16:creationId xmlns="" xmlns:a16="http://schemas.microsoft.com/office/drawing/2014/main" id="{23113736-CD5D-4922-B99A-D6A18A443815}"/>
              </a:ext>
            </a:extLst>
          </p:cNvPr>
          <p:cNvSpPr>
            <a:spLocks noGrp="1"/>
          </p:cNvSpPr>
          <p:nvPr>
            <p:ph sz="quarter" idx="1"/>
          </p:nvPr>
        </p:nvSpPr>
        <p:spPr>
          <a:xfrm>
            <a:off x="395590" y="1389617"/>
            <a:ext cx="5566799" cy="5073813"/>
          </a:xfrm>
        </p:spPr>
        <p:txBody>
          <a:bodyPr>
            <a:normAutofit fontScale="92500" lnSpcReduction="10000"/>
          </a:bodyPr>
          <a:lstStyle/>
          <a:p>
            <a:pPr algn="ctr">
              <a:lnSpc>
                <a:spcPct val="150000"/>
              </a:lnSpc>
            </a:pPr>
            <a:r>
              <a:rPr lang="kk-KZ" dirty="0">
                <a:latin typeface="Times New Roman" pitchFamily="18" charset="0"/>
                <a:cs typeface="Times New Roman" pitchFamily="18" charset="0"/>
              </a:rPr>
              <a:t>Уақыт – өзіңіз ойлап тапқан иллюзия.</a:t>
            </a:r>
          </a:p>
          <a:p>
            <a:pPr algn="ctr">
              <a:lnSpc>
                <a:spcPct val="150000"/>
              </a:lnSpc>
            </a:pPr>
            <a:r>
              <a:rPr lang="kk-KZ" dirty="0">
                <a:latin typeface="Times New Roman" pitchFamily="18" charset="0"/>
                <a:cs typeface="Times New Roman" pitchFamily="18" charset="0"/>
              </a:rPr>
              <a:t>Байлық пен табысқа жету жолындағы уақыттың берер пайдасы неде?</a:t>
            </a:r>
          </a:p>
          <a:p>
            <a:pPr algn="ctr">
              <a:lnSpc>
                <a:spcPct val="150000"/>
              </a:lnSpc>
            </a:pPr>
            <a:r>
              <a:rPr lang="kk-KZ" dirty="0">
                <a:latin typeface="Times New Roman" pitchFamily="18" charset="0"/>
                <a:cs typeface="Times New Roman" pitchFamily="18" charset="0"/>
              </a:rPr>
              <a:t>Өткен шақ, осы шақ, және келер шақ арасындағы шекара – жай ғана көзбояушылық, уақыт тек нақ осы шақта.</a:t>
            </a:r>
          </a:p>
          <a:p>
            <a:pPr algn="ctr">
              <a:lnSpc>
                <a:spcPct val="150000"/>
              </a:lnSpc>
            </a:pPr>
            <a:r>
              <a:rPr lang="kk-KZ" dirty="0">
                <a:latin typeface="Times New Roman" pitchFamily="18" charset="0"/>
                <a:cs typeface="Times New Roman" pitchFamily="18" charset="0"/>
              </a:rPr>
              <a:t>Өткен, осы, және келер шақ бір уақытта өмір сүреді. </a:t>
            </a:r>
          </a:p>
          <a:p>
            <a:pPr>
              <a:lnSpc>
                <a:spcPct val="150000"/>
              </a:lnSpc>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363222" y="1541876"/>
            <a:ext cx="5421291" cy="4808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4767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80">
                                          <p:stCondLst>
                                            <p:cond delay="0"/>
                                          </p:stCondLst>
                                        </p:cTn>
                                        <p:tgtEl>
                                          <p:spTgt spid="3">
                                            <p:txEl>
                                              <p:pRg st="1" end="1"/>
                                            </p:txEl>
                                          </p:spTgt>
                                        </p:tgtEl>
                                      </p:cBhvr>
                                    </p:animEffect>
                                    <p:anim calcmode="lin" valueType="num">
                                      <p:cBhvr>
                                        <p:cTn id="31"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1" end="1"/>
                                            </p:txEl>
                                          </p:spTgt>
                                        </p:tgtEl>
                                      </p:cBhvr>
                                      <p:to x="100000" y="60000"/>
                                    </p:animScale>
                                    <p:animScale>
                                      <p:cBhvr>
                                        <p:cTn id="37" dur="166" decel="50000">
                                          <p:stCondLst>
                                            <p:cond delay="676"/>
                                          </p:stCondLst>
                                        </p:cTn>
                                        <p:tgtEl>
                                          <p:spTgt spid="3">
                                            <p:txEl>
                                              <p:pRg st="1" end="1"/>
                                            </p:txEl>
                                          </p:spTgt>
                                        </p:tgtEl>
                                      </p:cBhvr>
                                      <p:to x="100000" y="100000"/>
                                    </p:animScale>
                                    <p:animScale>
                                      <p:cBhvr>
                                        <p:cTn id="38" dur="26">
                                          <p:stCondLst>
                                            <p:cond delay="1312"/>
                                          </p:stCondLst>
                                        </p:cTn>
                                        <p:tgtEl>
                                          <p:spTgt spid="3">
                                            <p:txEl>
                                              <p:pRg st="1" end="1"/>
                                            </p:txEl>
                                          </p:spTgt>
                                        </p:tgtEl>
                                      </p:cBhvr>
                                      <p:to x="100000" y="80000"/>
                                    </p:animScale>
                                    <p:animScale>
                                      <p:cBhvr>
                                        <p:cTn id="39" dur="166" decel="50000">
                                          <p:stCondLst>
                                            <p:cond delay="1338"/>
                                          </p:stCondLst>
                                        </p:cTn>
                                        <p:tgtEl>
                                          <p:spTgt spid="3">
                                            <p:txEl>
                                              <p:pRg st="1" end="1"/>
                                            </p:txEl>
                                          </p:spTgt>
                                        </p:tgtEl>
                                      </p:cBhvr>
                                      <p:to x="100000" y="100000"/>
                                    </p:animScale>
                                    <p:animScale>
                                      <p:cBhvr>
                                        <p:cTn id="40" dur="26">
                                          <p:stCondLst>
                                            <p:cond delay="1642"/>
                                          </p:stCondLst>
                                        </p:cTn>
                                        <p:tgtEl>
                                          <p:spTgt spid="3">
                                            <p:txEl>
                                              <p:pRg st="1" end="1"/>
                                            </p:txEl>
                                          </p:spTgt>
                                        </p:tgtEl>
                                      </p:cBhvr>
                                      <p:to x="100000" y="90000"/>
                                    </p:animScale>
                                    <p:animScale>
                                      <p:cBhvr>
                                        <p:cTn id="41" dur="166" decel="50000">
                                          <p:stCondLst>
                                            <p:cond delay="1668"/>
                                          </p:stCondLst>
                                        </p:cTn>
                                        <p:tgtEl>
                                          <p:spTgt spid="3">
                                            <p:txEl>
                                              <p:pRg st="1" end="1"/>
                                            </p:txEl>
                                          </p:spTgt>
                                        </p:tgtEl>
                                      </p:cBhvr>
                                      <p:to x="100000" y="100000"/>
                                    </p:animScale>
                                    <p:animScale>
                                      <p:cBhvr>
                                        <p:cTn id="42" dur="26">
                                          <p:stCondLst>
                                            <p:cond delay="1808"/>
                                          </p:stCondLst>
                                        </p:cTn>
                                        <p:tgtEl>
                                          <p:spTgt spid="3">
                                            <p:txEl>
                                              <p:pRg st="1" end="1"/>
                                            </p:txEl>
                                          </p:spTgt>
                                        </p:tgtEl>
                                      </p:cBhvr>
                                      <p:to x="100000" y="95000"/>
                                    </p:animScale>
                                    <p:animScale>
                                      <p:cBhvr>
                                        <p:cTn id="43" dur="166" decel="50000">
                                          <p:stCondLst>
                                            <p:cond delay="1834"/>
                                          </p:stCondLst>
                                        </p:cTn>
                                        <p:tgtEl>
                                          <p:spTgt spid="3">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wipe(down)">
                                      <p:cBhvr>
                                        <p:cTn id="48" dur="580">
                                          <p:stCondLst>
                                            <p:cond delay="0"/>
                                          </p:stCondLst>
                                        </p:cTn>
                                        <p:tgtEl>
                                          <p:spTgt spid="3">
                                            <p:txEl>
                                              <p:pRg st="2" end="2"/>
                                            </p:txEl>
                                          </p:spTgt>
                                        </p:tgtEl>
                                      </p:cBhvr>
                                    </p:animEffect>
                                    <p:anim calcmode="lin" valueType="num">
                                      <p:cBhvr>
                                        <p:cTn id="49"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3">
                                            <p:txEl>
                                              <p:pRg st="2" end="2"/>
                                            </p:txEl>
                                          </p:spTgt>
                                        </p:tgtEl>
                                      </p:cBhvr>
                                      <p:to x="100000" y="60000"/>
                                    </p:animScale>
                                    <p:animScale>
                                      <p:cBhvr>
                                        <p:cTn id="55" dur="166" decel="50000">
                                          <p:stCondLst>
                                            <p:cond delay="676"/>
                                          </p:stCondLst>
                                        </p:cTn>
                                        <p:tgtEl>
                                          <p:spTgt spid="3">
                                            <p:txEl>
                                              <p:pRg st="2" end="2"/>
                                            </p:txEl>
                                          </p:spTgt>
                                        </p:tgtEl>
                                      </p:cBhvr>
                                      <p:to x="100000" y="100000"/>
                                    </p:animScale>
                                    <p:animScale>
                                      <p:cBhvr>
                                        <p:cTn id="56" dur="26">
                                          <p:stCondLst>
                                            <p:cond delay="1312"/>
                                          </p:stCondLst>
                                        </p:cTn>
                                        <p:tgtEl>
                                          <p:spTgt spid="3">
                                            <p:txEl>
                                              <p:pRg st="2" end="2"/>
                                            </p:txEl>
                                          </p:spTgt>
                                        </p:tgtEl>
                                      </p:cBhvr>
                                      <p:to x="100000" y="80000"/>
                                    </p:animScale>
                                    <p:animScale>
                                      <p:cBhvr>
                                        <p:cTn id="57" dur="166" decel="50000">
                                          <p:stCondLst>
                                            <p:cond delay="1338"/>
                                          </p:stCondLst>
                                        </p:cTn>
                                        <p:tgtEl>
                                          <p:spTgt spid="3">
                                            <p:txEl>
                                              <p:pRg st="2" end="2"/>
                                            </p:txEl>
                                          </p:spTgt>
                                        </p:tgtEl>
                                      </p:cBhvr>
                                      <p:to x="100000" y="100000"/>
                                    </p:animScale>
                                    <p:animScale>
                                      <p:cBhvr>
                                        <p:cTn id="58" dur="26">
                                          <p:stCondLst>
                                            <p:cond delay="1642"/>
                                          </p:stCondLst>
                                        </p:cTn>
                                        <p:tgtEl>
                                          <p:spTgt spid="3">
                                            <p:txEl>
                                              <p:pRg st="2" end="2"/>
                                            </p:txEl>
                                          </p:spTgt>
                                        </p:tgtEl>
                                      </p:cBhvr>
                                      <p:to x="100000" y="90000"/>
                                    </p:animScale>
                                    <p:animScale>
                                      <p:cBhvr>
                                        <p:cTn id="59" dur="166" decel="50000">
                                          <p:stCondLst>
                                            <p:cond delay="1668"/>
                                          </p:stCondLst>
                                        </p:cTn>
                                        <p:tgtEl>
                                          <p:spTgt spid="3">
                                            <p:txEl>
                                              <p:pRg st="2" end="2"/>
                                            </p:txEl>
                                          </p:spTgt>
                                        </p:tgtEl>
                                      </p:cBhvr>
                                      <p:to x="100000" y="100000"/>
                                    </p:animScale>
                                    <p:animScale>
                                      <p:cBhvr>
                                        <p:cTn id="60" dur="26">
                                          <p:stCondLst>
                                            <p:cond delay="1808"/>
                                          </p:stCondLst>
                                        </p:cTn>
                                        <p:tgtEl>
                                          <p:spTgt spid="3">
                                            <p:txEl>
                                              <p:pRg st="2" end="2"/>
                                            </p:txEl>
                                          </p:spTgt>
                                        </p:tgtEl>
                                      </p:cBhvr>
                                      <p:to x="100000" y="95000"/>
                                    </p:animScale>
                                    <p:animScale>
                                      <p:cBhvr>
                                        <p:cTn id="61" dur="166" decel="50000">
                                          <p:stCondLst>
                                            <p:cond delay="1834"/>
                                          </p:stCondLst>
                                        </p:cTn>
                                        <p:tgtEl>
                                          <p:spTgt spid="3">
                                            <p:txEl>
                                              <p:pRg st="2" end="2"/>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3">
                                            <p:txEl>
                                              <p:pRg st="3" end="3"/>
                                            </p:txEl>
                                          </p:spTgt>
                                        </p:tgtEl>
                                        <p:attrNameLst>
                                          <p:attrName>style.visibility</p:attrName>
                                        </p:attrNameLst>
                                      </p:cBhvr>
                                      <p:to>
                                        <p:strVal val="visible"/>
                                      </p:to>
                                    </p:set>
                                    <p:animEffect transition="in" filter="wipe(down)">
                                      <p:cBhvr>
                                        <p:cTn id="66" dur="580">
                                          <p:stCondLst>
                                            <p:cond delay="0"/>
                                          </p:stCondLst>
                                        </p:cTn>
                                        <p:tgtEl>
                                          <p:spTgt spid="3">
                                            <p:txEl>
                                              <p:pRg st="3" end="3"/>
                                            </p:txEl>
                                          </p:spTgt>
                                        </p:tgtEl>
                                      </p:cBhvr>
                                    </p:animEffect>
                                    <p:anim calcmode="lin" valueType="num">
                                      <p:cBhvr>
                                        <p:cTn id="6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2" dur="26">
                                          <p:stCondLst>
                                            <p:cond delay="650"/>
                                          </p:stCondLst>
                                        </p:cTn>
                                        <p:tgtEl>
                                          <p:spTgt spid="3">
                                            <p:txEl>
                                              <p:pRg st="3" end="3"/>
                                            </p:txEl>
                                          </p:spTgt>
                                        </p:tgtEl>
                                      </p:cBhvr>
                                      <p:to x="100000" y="60000"/>
                                    </p:animScale>
                                    <p:animScale>
                                      <p:cBhvr>
                                        <p:cTn id="73" dur="166" decel="50000">
                                          <p:stCondLst>
                                            <p:cond delay="676"/>
                                          </p:stCondLst>
                                        </p:cTn>
                                        <p:tgtEl>
                                          <p:spTgt spid="3">
                                            <p:txEl>
                                              <p:pRg st="3" end="3"/>
                                            </p:txEl>
                                          </p:spTgt>
                                        </p:tgtEl>
                                      </p:cBhvr>
                                      <p:to x="100000" y="100000"/>
                                    </p:animScale>
                                    <p:animScale>
                                      <p:cBhvr>
                                        <p:cTn id="74" dur="26">
                                          <p:stCondLst>
                                            <p:cond delay="1312"/>
                                          </p:stCondLst>
                                        </p:cTn>
                                        <p:tgtEl>
                                          <p:spTgt spid="3">
                                            <p:txEl>
                                              <p:pRg st="3" end="3"/>
                                            </p:txEl>
                                          </p:spTgt>
                                        </p:tgtEl>
                                      </p:cBhvr>
                                      <p:to x="100000" y="80000"/>
                                    </p:animScale>
                                    <p:animScale>
                                      <p:cBhvr>
                                        <p:cTn id="75" dur="166" decel="50000">
                                          <p:stCondLst>
                                            <p:cond delay="1338"/>
                                          </p:stCondLst>
                                        </p:cTn>
                                        <p:tgtEl>
                                          <p:spTgt spid="3">
                                            <p:txEl>
                                              <p:pRg st="3" end="3"/>
                                            </p:txEl>
                                          </p:spTgt>
                                        </p:tgtEl>
                                      </p:cBhvr>
                                      <p:to x="100000" y="100000"/>
                                    </p:animScale>
                                    <p:animScale>
                                      <p:cBhvr>
                                        <p:cTn id="76" dur="26">
                                          <p:stCondLst>
                                            <p:cond delay="1642"/>
                                          </p:stCondLst>
                                        </p:cTn>
                                        <p:tgtEl>
                                          <p:spTgt spid="3">
                                            <p:txEl>
                                              <p:pRg st="3" end="3"/>
                                            </p:txEl>
                                          </p:spTgt>
                                        </p:tgtEl>
                                      </p:cBhvr>
                                      <p:to x="100000" y="90000"/>
                                    </p:animScale>
                                    <p:animScale>
                                      <p:cBhvr>
                                        <p:cTn id="77" dur="166" decel="50000">
                                          <p:stCondLst>
                                            <p:cond delay="1668"/>
                                          </p:stCondLst>
                                        </p:cTn>
                                        <p:tgtEl>
                                          <p:spTgt spid="3">
                                            <p:txEl>
                                              <p:pRg st="3" end="3"/>
                                            </p:txEl>
                                          </p:spTgt>
                                        </p:tgtEl>
                                      </p:cBhvr>
                                      <p:to x="100000" y="100000"/>
                                    </p:animScale>
                                    <p:animScale>
                                      <p:cBhvr>
                                        <p:cTn id="78" dur="26">
                                          <p:stCondLst>
                                            <p:cond delay="1808"/>
                                          </p:stCondLst>
                                        </p:cTn>
                                        <p:tgtEl>
                                          <p:spTgt spid="3">
                                            <p:txEl>
                                              <p:pRg st="3" end="3"/>
                                            </p:txEl>
                                          </p:spTgt>
                                        </p:tgtEl>
                                      </p:cBhvr>
                                      <p:to x="100000" y="95000"/>
                                    </p:animScale>
                                    <p:animScale>
                                      <p:cBhvr>
                                        <p:cTn id="79" dur="166" decel="50000">
                                          <p:stCondLst>
                                            <p:cond delay="1834"/>
                                          </p:stCondLst>
                                        </p:cTn>
                                        <p:tgtEl>
                                          <p:spTgt spid="3">
                                            <p:txEl>
                                              <p:pRg st="3" end="3"/>
                                            </p:txEl>
                                          </p:spTgt>
                                        </p:tgtEl>
                                      </p:cBhvr>
                                      <p:to x="100000" y="100000"/>
                                    </p:animScale>
                                  </p:childTnLst>
                                </p:cTn>
                              </p:par>
                              <p:par>
                                <p:cTn id="80" presetID="26" presetClass="entr" presetSubtype="0" fill="hold" nodeType="with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wipe(down)">
                                      <p:cBhvr>
                                        <p:cTn id="82" dur="580">
                                          <p:stCondLst>
                                            <p:cond delay="0"/>
                                          </p:stCondLst>
                                        </p:cTn>
                                        <p:tgtEl>
                                          <p:spTgt spid="4"/>
                                        </p:tgtEl>
                                      </p:cBhvr>
                                    </p:animEffect>
                                    <p:anim calcmode="lin" valueType="num">
                                      <p:cBhvr>
                                        <p:cTn id="8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88" dur="26">
                                          <p:stCondLst>
                                            <p:cond delay="650"/>
                                          </p:stCondLst>
                                        </p:cTn>
                                        <p:tgtEl>
                                          <p:spTgt spid="4"/>
                                        </p:tgtEl>
                                      </p:cBhvr>
                                      <p:to x="100000" y="60000"/>
                                    </p:animScale>
                                    <p:animScale>
                                      <p:cBhvr>
                                        <p:cTn id="89" dur="166" decel="50000">
                                          <p:stCondLst>
                                            <p:cond delay="676"/>
                                          </p:stCondLst>
                                        </p:cTn>
                                        <p:tgtEl>
                                          <p:spTgt spid="4"/>
                                        </p:tgtEl>
                                      </p:cBhvr>
                                      <p:to x="100000" y="100000"/>
                                    </p:animScale>
                                    <p:animScale>
                                      <p:cBhvr>
                                        <p:cTn id="90" dur="26">
                                          <p:stCondLst>
                                            <p:cond delay="1312"/>
                                          </p:stCondLst>
                                        </p:cTn>
                                        <p:tgtEl>
                                          <p:spTgt spid="4"/>
                                        </p:tgtEl>
                                      </p:cBhvr>
                                      <p:to x="100000" y="80000"/>
                                    </p:animScale>
                                    <p:animScale>
                                      <p:cBhvr>
                                        <p:cTn id="91" dur="166" decel="50000">
                                          <p:stCondLst>
                                            <p:cond delay="1338"/>
                                          </p:stCondLst>
                                        </p:cTn>
                                        <p:tgtEl>
                                          <p:spTgt spid="4"/>
                                        </p:tgtEl>
                                      </p:cBhvr>
                                      <p:to x="100000" y="100000"/>
                                    </p:animScale>
                                    <p:animScale>
                                      <p:cBhvr>
                                        <p:cTn id="92" dur="26">
                                          <p:stCondLst>
                                            <p:cond delay="1642"/>
                                          </p:stCondLst>
                                        </p:cTn>
                                        <p:tgtEl>
                                          <p:spTgt spid="4"/>
                                        </p:tgtEl>
                                      </p:cBhvr>
                                      <p:to x="100000" y="90000"/>
                                    </p:animScale>
                                    <p:animScale>
                                      <p:cBhvr>
                                        <p:cTn id="93" dur="166" decel="50000">
                                          <p:stCondLst>
                                            <p:cond delay="1668"/>
                                          </p:stCondLst>
                                        </p:cTn>
                                        <p:tgtEl>
                                          <p:spTgt spid="4"/>
                                        </p:tgtEl>
                                      </p:cBhvr>
                                      <p:to x="100000" y="100000"/>
                                    </p:animScale>
                                    <p:animScale>
                                      <p:cBhvr>
                                        <p:cTn id="94" dur="26">
                                          <p:stCondLst>
                                            <p:cond delay="1808"/>
                                          </p:stCondLst>
                                        </p:cTn>
                                        <p:tgtEl>
                                          <p:spTgt spid="4"/>
                                        </p:tgtEl>
                                      </p:cBhvr>
                                      <p:to x="100000" y="95000"/>
                                    </p:animScale>
                                    <p:animScale>
                                      <p:cBhvr>
                                        <p:cTn id="9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219200" y="1052736"/>
            <a:ext cx="10363200" cy="4572000"/>
          </a:xfrm>
        </p:spPr>
        <p:txBody>
          <a:bodyPr/>
          <a:lstStyle/>
          <a:p>
            <a:pPr marL="0" indent="0" algn="ctr">
              <a:buNone/>
            </a:pPr>
            <a:r>
              <a:rPr lang="kk-KZ" dirty="0">
                <a:latin typeface="Times New Roman" pitchFamily="18" charset="0"/>
                <a:cs typeface="Times New Roman" pitchFamily="18" charset="0"/>
              </a:rPr>
              <a:t>Сіз жанды иелік ететін тән емессіз, керісіше, тәнді басқаратын жансыз. Осыны ұғынған сәттен бастап, осы түсінікпен өмір сүріңіз және сәйкесінше күшіңіз де арта түседі.</a:t>
            </a:r>
            <a:endParaRPr lang="ru-RU" dirty="0">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51584" y="2852936"/>
            <a:ext cx="7872875" cy="3384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4426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barn(inVertical)">
                                      <p:cBhvr>
                                        <p:cTn id="10"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199456" y="476672"/>
            <a:ext cx="10363200" cy="4572000"/>
          </a:xfrm>
        </p:spPr>
        <p:txBody>
          <a:bodyPr/>
          <a:lstStyle/>
          <a:p>
            <a:pPr marL="0" indent="0" algn="ctr">
              <a:buNone/>
            </a:pPr>
            <a:r>
              <a:rPr lang="kk-KZ" dirty="0">
                <a:latin typeface="Times New Roman" pitchFamily="18" charset="0"/>
                <a:cs typeface="Times New Roman" pitchFamily="18" charset="0"/>
              </a:rPr>
              <a:t>Барлық заттар өзіңіз қандай мағына берсеңіз, соған ие болады, сіз нені сезінуді ойласаңыз сол болады.</a:t>
            </a:r>
            <a:endParaRPr lang="ru-RU" dirty="0">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79509" y="1772816"/>
            <a:ext cx="8928992" cy="4524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4021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219200" y="836712"/>
            <a:ext cx="10363200" cy="4572000"/>
          </a:xfrm>
        </p:spPr>
        <p:txBody>
          <a:bodyPr/>
          <a:lstStyle/>
          <a:p>
            <a:pPr marL="0" indent="0">
              <a:buNone/>
            </a:pPr>
            <a:r>
              <a:rPr lang="kk-KZ" dirty="0"/>
              <a:t>Еркіндік. Өз еркіндігіңізді қорғаңыз және басқалардың еркіндігіне кедергі болмаңыз.</a:t>
            </a:r>
            <a:endParaRPr lang="ru-RU"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15413" y="1916833"/>
            <a:ext cx="10177131" cy="4384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919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Effect transition="in" filter="wipe(down)">
                                      <p:cBhvr>
                                        <p:cTn id="10"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219200" y="980728"/>
            <a:ext cx="10363200" cy="4572000"/>
          </a:xfrm>
        </p:spPr>
        <p:txBody>
          <a:bodyPr/>
          <a:lstStyle/>
          <a:p>
            <a:pPr marL="0" indent="0">
              <a:buNone/>
            </a:pPr>
            <a:r>
              <a:rPr lang="kk-KZ" dirty="0">
                <a:latin typeface="Times New Roman" pitchFamily="18" charset="0"/>
                <a:cs typeface="Times New Roman" pitchFamily="18" charset="0"/>
              </a:rPr>
              <a:t>Өмірді өте салмақты қабылдамаңыз. Өмір сүрумен рақаттаныңыз. Онымен бүлдіршін секілді ойнаңыз. Қуанышты сәттерді жіберіп алмаңыз. </a:t>
            </a:r>
            <a:endParaRPr lang="ru-RU" dirty="0">
              <a:latin typeface="Times New Roman" pitchFamily="18" charset="0"/>
              <a:cs typeface="Times New Roman" pitchFamily="18"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52551" y="2636912"/>
            <a:ext cx="4128459" cy="30963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80043" y="2636912"/>
            <a:ext cx="4086853" cy="30963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481102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103445" y="831510"/>
            <a:ext cx="10363200" cy="4572000"/>
          </a:xfrm>
        </p:spPr>
        <p:txBody>
          <a:bodyPr>
            <a:normAutofit/>
          </a:bodyPr>
          <a:lstStyle/>
          <a:p>
            <a:pPr marL="0" indent="0" algn="ctr">
              <a:buNone/>
            </a:pPr>
            <a:r>
              <a:rPr lang="kk-KZ" sz="3200" dirty="0">
                <a:latin typeface="Times New Roman" pitchFamily="18" charset="0"/>
                <a:cs typeface="Times New Roman" pitchFamily="18" charset="0"/>
              </a:rPr>
              <a:t>Толыққанды демалыңыз және дұрыс тамақтаныңыз. Ақылыңыз бен тәніңіздің энергетикалық жүйесін қуаттандырыңыз.</a:t>
            </a:r>
            <a:endParaRPr lang="ru-RU" sz="3200" dirty="0">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03445" y="2924944"/>
            <a:ext cx="4704523" cy="3157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576053" y="2924944"/>
            <a:ext cx="4887979" cy="3157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593407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103445" y="908720"/>
            <a:ext cx="10363200" cy="4572000"/>
          </a:xfrm>
        </p:spPr>
        <p:txBody>
          <a:bodyPr>
            <a:normAutofit/>
          </a:bodyPr>
          <a:lstStyle/>
          <a:p>
            <a:pPr marL="0" indent="0" algn="ctr">
              <a:buNone/>
            </a:pPr>
            <a:r>
              <a:rPr lang="kk-KZ" sz="3200" dirty="0">
                <a:latin typeface="Times New Roman" pitchFamily="18" charset="0"/>
                <a:cs typeface="Times New Roman" pitchFamily="18" charset="0"/>
              </a:rPr>
              <a:t>Өз түйсігіңізге сенім артуға үйреніңіз.</a:t>
            </a:r>
            <a:endParaRPr lang="ru-RU" sz="3200" dirty="0">
              <a:latin typeface="Times New Roman" pitchFamily="18" charset="0"/>
              <a:cs typeface="Times New Roman" pitchFamily="18"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0658" y="2478621"/>
            <a:ext cx="5166266" cy="3332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94120" y="2478621"/>
            <a:ext cx="5380386" cy="3332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463286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kk-KZ" dirty="0"/>
              <a:t/>
            </a:r>
            <a:br>
              <a:rPr lang="kk-KZ" dirty="0"/>
            </a:br>
            <a:r>
              <a:rPr lang="ru-RU" dirty="0"/>
              <a:t/>
            </a:r>
            <a:br>
              <a:rPr lang="ru-RU" dirty="0"/>
            </a:br>
            <a:endParaRPr lang="ru-RU" dirty="0"/>
          </a:p>
        </p:txBody>
      </p:sp>
      <p:sp>
        <p:nvSpPr>
          <p:cNvPr id="3" name="Объект 2"/>
          <p:cNvSpPr>
            <a:spLocks noGrp="1"/>
          </p:cNvSpPr>
          <p:nvPr>
            <p:ph sz="quarter" idx="1"/>
          </p:nvPr>
        </p:nvSpPr>
        <p:spPr>
          <a:xfrm>
            <a:off x="1130710" y="846258"/>
            <a:ext cx="10363200" cy="4572000"/>
          </a:xfrm>
        </p:spPr>
        <p:txBody>
          <a:bodyPr>
            <a:normAutofit/>
          </a:bodyPr>
          <a:lstStyle/>
          <a:p>
            <a:pPr marL="0" indent="0" algn="ctr">
              <a:buNone/>
            </a:pPr>
            <a:r>
              <a:rPr lang="kk-KZ" sz="3600" dirty="0">
                <a:latin typeface="Times New Roman" pitchFamily="18" charset="0"/>
                <a:cs typeface="Times New Roman" pitchFamily="18" charset="0"/>
              </a:rPr>
              <a:t>Әр күн сайын медитация жасаңыз. Оны түсіндіру мүмкін емес, оны сезіну қажет.</a:t>
            </a:r>
            <a:endParaRPr lang="ru-RU" sz="3600" dirty="0">
              <a:latin typeface="Times New Roman" pitchFamily="18" charset="0"/>
              <a:cs typeface="Times New Roman" pitchFamily="18"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34182" y="2755963"/>
            <a:ext cx="5269798" cy="3319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29549" y="2755963"/>
            <a:ext cx="5059006" cy="3319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7714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wipe(down)">
                                      <p:cBhvr>
                                        <p:cTn id="10" dur="500"/>
                                        <p:tgtEl>
                                          <p:spTgt spid="22530"/>
                                        </p:tgtEl>
                                      </p:cBhvr>
                                    </p:animEffect>
                                  </p:childTnLst>
                                </p:cTn>
                              </p:par>
                              <p:par>
                                <p:cTn id="11" presetID="22" presetClass="entr" presetSubtype="4" fill="hold" nodeType="withEffect">
                                  <p:stCondLst>
                                    <p:cond delay="0"/>
                                  </p:stCondLst>
                                  <p:childTnLst>
                                    <p:set>
                                      <p:cBhvr>
                                        <p:cTn id="12" dur="1" fill="hold">
                                          <p:stCondLst>
                                            <p:cond delay="0"/>
                                          </p:stCondLst>
                                        </p:cTn>
                                        <p:tgtEl>
                                          <p:spTgt spid="22531"/>
                                        </p:tgtEl>
                                        <p:attrNameLst>
                                          <p:attrName>style.visibility</p:attrName>
                                        </p:attrNameLst>
                                      </p:cBhvr>
                                      <p:to>
                                        <p:strVal val="visible"/>
                                      </p:to>
                                    </p:set>
                                    <p:animEffect transition="in" filter="wipe(down)">
                                      <p:cBhvr>
                                        <p:cTn id="13"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79524" y="4848869"/>
            <a:ext cx="8391832" cy="1596177"/>
          </a:xfrm>
        </p:spPr>
        <p:txBody>
          <a:bodyPr/>
          <a:lstStyle/>
          <a:p>
            <a:pPr algn="ctr"/>
            <a:r>
              <a:rPr lang="ru-RU" b="1" dirty="0" err="1">
                <a:solidFill>
                  <a:schemeClr val="tx1">
                    <a:lumMod val="95000"/>
                    <a:lumOff val="5000"/>
                  </a:schemeClr>
                </a:solidFill>
                <a:latin typeface="Times New Roman" panose="02020603050405020304" pitchFamily="18" charset="0"/>
                <a:cs typeface="Times New Roman" panose="02020603050405020304" pitchFamily="18" charset="0"/>
              </a:rPr>
              <a:t>Молшылы</a:t>
            </a:r>
            <a:r>
              <a:rPr lang="kk-KZ" b="1" dirty="0">
                <a:solidFill>
                  <a:schemeClr val="tx1">
                    <a:lumMod val="95000"/>
                    <a:lumOff val="5000"/>
                  </a:schemeClr>
                </a:solidFill>
                <a:latin typeface="Times New Roman" panose="02020603050405020304" pitchFamily="18" charset="0"/>
                <a:cs typeface="Times New Roman" panose="02020603050405020304" pitchFamily="18" charset="0"/>
              </a:rPr>
              <a:t>қ: </a:t>
            </a:r>
            <a:br>
              <a:rPr lang="kk-KZ" b="1" dirty="0">
                <a:solidFill>
                  <a:schemeClr val="tx1">
                    <a:lumMod val="95000"/>
                    <a:lumOff val="5000"/>
                  </a:schemeClr>
                </a:solidFill>
                <a:latin typeface="Times New Roman" panose="02020603050405020304" pitchFamily="18" charset="0"/>
                <a:cs typeface="Times New Roman" panose="02020603050405020304" pitchFamily="18" charset="0"/>
              </a:rPr>
            </a:br>
            <a:r>
              <a:rPr lang="kk-KZ" b="1" dirty="0">
                <a:solidFill>
                  <a:schemeClr val="tx1">
                    <a:lumMod val="95000"/>
                    <a:lumOff val="5000"/>
                  </a:schemeClr>
                </a:solidFill>
                <a:latin typeface="Times New Roman" panose="02020603050405020304" pitchFamily="18" charset="0"/>
                <a:cs typeface="Times New Roman" panose="02020603050405020304" pitchFamily="18" charset="0"/>
              </a:rPr>
              <a:t>Сізде барлығы бар</a:t>
            </a:r>
            <a:endParaRPr lang="ru-RU"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6780878" y="506642"/>
            <a:ext cx="4933951" cy="3881438"/>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44744" y="506642"/>
            <a:ext cx="5256403" cy="3945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2633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1347" y="287594"/>
            <a:ext cx="7399543" cy="6124754"/>
          </a:xfrm>
          <a:prstGeom prst="rect">
            <a:avLst/>
          </a:prstGeom>
          <a:noFill/>
        </p:spPr>
        <p:txBody>
          <a:bodyPr wrap="square" rtlCol="0">
            <a:spAutoFit/>
          </a:bodyPr>
          <a:lstStyle/>
          <a:p>
            <a:pPr algn="ctr"/>
            <a:r>
              <a:rPr lang="kk-KZ" sz="2800" i="1" dirty="0">
                <a:latin typeface="Times New Roman" panose="02020603050405020304" pitchFamily="18" charset="0"/>
                <a:cs typeface="Times New Roman" panose="02020603050405020304" pitchFamily="18" charset="0"/>
              </a:rPr>
              <a:t>Енді Сіз барлық Тіршілікпен бір екеніңізді білесіз. Бұл сіздің өміріңізді  молшылыққа әкеледі. Сізге өз шынайылығыңызды квантық өрісіңізді, ойларыңызды, тұрмыс жағдайыңызды, сөздеріңізді, іс-әрекеттеріңізді  пайдалана отырып, өзіңіз жасай алатындығыңыз белгілі. Сонымен қатар сіз егер бір нәрсеге сенсеңіз, шешім қабылдай алсаңыз және мақсаттарыңыз айқын болса, барлығы мүмкін екенін білесіз. Бұл сіздің өміріңізді  молшылыққа әкеледі. </a:t>
            </a:r>
          </a:p>
          <a:p>
            <a:pPr algn="ctr"/>
            <a:r>
              <a:rPr lang="kk-KZ" sz="2800" i="1" dirty="0">
                <a:latin typeface="Times New Roman" panose="02020603050405020304" pitchFamily="18" charset="0"/>
                <a:cs typeface="Times New Roman" panose="02020603050405020304" pitchFamily="18" charset="0"/>
              </a:rPr>
              <a:t>Сіз табиғатыңызда мәңгілік молшылық сезіміне иесіз- ол үшін еш нәрсе жасау керек емес, тек сіз  молшылық бола алмайсыз. </a:t>
            </a:r>
            <a:endParaRPr lang="ru-RU" sz="2800" i="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860890" y="1294843"/>
            <a:ext cx="4110255" cy="4110255"/>
          </a:xfrm>
          <a:prstGeom prst="rect">
            <a:avLst/>
          </a:prstGeom>
          <a:ln>
            <a:noFill/>
          </a:ln>
          <a:effectLst>
            <a:softEdge rad="112500"/>
          </a:effectLst>
        </p:spPr>
      </p:pic>
    </p:spTree>
    <p:extLst>
      <p:ext uri="{BB962C8B-B14F-4D97-AF65-F5344CB8AC3E}">
        <p14:creationId xmlns:p14="http://schemas.microsoft.com/office/powerpoint/2010/main" xmlns="" val="403123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extLst>
              <p:ext uri="{D42A27DB-BD31-4B8C-83A1-F6EECF244321}">
                <p14:modId xmlns:p14="http://schemas.microsoft.com/office/powerpoint/2010/main" xmlns="" val="3849524351"/>
              </p:ext>
            </p:extLst>
          </p:nvPr>
        </p:nvGraphicFramePr>
        <p:xfrm>
          <a:off x="357189" y="185740"/>
          <a:ext cx="11558587" cy="6672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3243265" y="1042988"/>
            <a:ext cx="2943225" cy="1938992"/>
          </a:xfrm>
          <a:prstGeom prst="rect">
            <a:avLst/>
          </a:prstGeom>
          <a:noFill/>
        </p:spPr>
        <p:txBody>
          <a:bodyPr wrap="square" rtlCol="0">
            <a:spAutoFit/>
          </a:bodyPr>
          <a:lstStyle/>
          <a:p>
            <a:pPr algn="ctr"/>
            <a:r>
              <a:rPr lang="kk-KZ" sz="2000" i="1" dirty="0">
                <a:latin typeface="Times New Roman" panose="02020603050405020304" pitchFamily="18" charset="0"/>
                <a:cs typeface="Times New Roman" panose="02020603050405020304" pitchFamily="18" charset="0"/>
              </a:rPr>
              <a:t>Ақшаңызды бақытпен, қуанышпен, таңғалыспен жұмсаңыз. Бір нәрсені сатып алғанда немесе төлем жасағанда қуаныңыз. </a:t>
            </a:r>
            <a:endParaRPr lang="ru-RU" sz="20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529389" y="1028700"/>
            <a:ext cx="2886075" cy="2308324"/>
          </a:xfrm>
          <a:prstGeom prst="rect">
            <a:avLst/>
          </a:prstGeom>
          <a:noFill/>
        </p:spPr>
        <p:txBody>
          <a:bodyPr wrap="square" rtlCol="0">
            <a:spAutoFit/>
          </a:bodyPr>
          <a:lstStyle/>
          <a:p>
            <a:pPr algn="ctr"/>
            <a:r>
              <a:rPr lang="kk-KZ" i="1" dirty="0">
                <a:latin typeface="Times New Roman" panose="02020603050405020304" pitchFamily="18" charset="0"/>
                <a:cs typeface="Times New Roman" panose="02020603050405020304" pitchFamily="18" charset="0"/>
              </a:rPr>
              <a:t>Табиғат сіздің кез келген тілектеріңізді орындауға дайын, ол бұдан ешқандай шығынға ұшырамайды. Бір нәрсенің жетіспеушілігі мүмкін емес, бұл тек біздің шынайылықты қабылдаудағы көрініс. </a:t>
            </a:r>
            <a:endParaRPr lang="ru-RU"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400427" y="3814764"/>
            <a:ext cx="2686051" cy="2308324"/>
          </a:xfrm>
          <a:prstGeom prst="rect">
            <a:avLst/>
          </a:prstGeom>
          <a:noFill/>
        </p:spPr>
        <p:txBody>
          <a:bodyPr wrap="square" rtlCol="0">
            <a:spAutoFit/>
          </a:bodyPr>
          <a:lstStyle/>
          <a:p>
            <a:pPr algn="ctr"/>
            <a:r>
              <a:rPr lang="kk-KZ" i="1" dirty="0">
                <a:latin typeface="Times New Roman" panose="02020603050405020304" pitchFamily="18" charset="0"/>
                <a:cs typeface="Times New Roman" panose="02020603050405020304" pitchFamily="18" charset="0"/>
              </a:rPr>
              <a:t>Жетіспеушілік туралы ой сіздің молшылық сезіміңізді жояды. Жетіспеушілік сезімінен арылу үшін сіз біреумен жарысу, оны жеңу секілді ойлардан арылуыңыз керек. </a:t>
            </a:r>
            <a:endParaRPr lang="ru-RU"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500814" y="3700464"/>
            <a:ext cx="3143249" cy="2585323"/>
          </a:xfrm>
          <a:prstGeom prst="rect">
            <a:avLst/>
          </a:prstGeom>
          <a:noFill/>
        </p:spPr>
        <p:txBody>
          <a:bodyPr wrap="square" rtlCol="0">
            <a:spAutoFit/>
          </a:bodyPr>
          <a:lstStyle/>
          <a:p>
            <a:pPr algn="ctr"/>
            <a:r>
              <a:rPr lang="kk-KZ" i="1" dirty="0">
                <a:latin typeface="Times New Roman" panose="02020603050405020304" pitchFamily="18" charset="0"/>
                <a:cs typeface="Times New Roman" panose="02020603050405020304" pitchFamily="18" charset="0"/>
              </a:rPr>
              <a:t>Жарысушылық әлемді айқындайды: сіз өз өміріңізге бір қатер төніп тұрады деп сенесіз және сізге бір нәрсе жетіспейді. Бұл туралы сіздің ойланрыңыздан көруге болады: алдау, оларға өз басымдығымызды көрсету т.б.</a:t>
            </a:r>
            <a:r>
              <a:rPr lang="kk-KZ" dirty="0"/>
              <a:t> </a:t>
            </a:r>
            <a:endParaRPr lang="ru-RU" dirty="0"/>
          </a:p>
        </p:txBody>
      </p:sp>
    </p:spTree>
    <p:extLst>
      <p:ext uri="{BB962C8B-B14F-4D97-AF65-F5344CB8AC3E}">
        <p14:creationId xmlns:p14="http://schemas.microsoft.com/office/powerpoint/2010/main" xmlns="" val="54370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218D3984-7EBB-476E-B931-57F40698C023}"/>
              </a:ext>
            </a:extLst>
          </p:cNvPr>
          <p:cNvSpPr>
            <a:spLocks noGrp="1"/>
          </p:cNvSpPr>
          <p:nvPr>
            <p:ph sz="quarter" idx="1"/>
          </p:nvPr>
        </p:nvSpPr>
        <p:spPr>
          <a:xfrm>
            <a:off x="5661765" y="319478"/>
            <a:ext cx="6300592" cy="4471792"/>
          </a:xfrm>
        </p:spPr>
        <p:txBody>
          <a:bodyPr>
            <a:noAutofit/>
          </a:bodyPr>
          <a:lstStyle/>
          <a:p>
            <a:pPr algn="ctr"/>
            <a:r>
              <a:rPr lang="kk-KZ" sz="2400" dirty="0">
                <a:latin typeface="Times New Roman" pitchFamily="18" charset="0"/>
                <a:cs typeface="Times New Roman" pitchFamily="18" charset="0"/>
              </a:rPr>
              <a:t>Егер сіз бір жұмыспен айналысатын болсаңыз, уақыттың қалай өткенін білмей қаласыз.</a:t>
            </a:r>
          </a:p>
          <a:p>
            <a:pPr algn="ctr"/>
            <a:r>
              <a:rPr lang="kk-KZ" sz="2400" dirty="0">
                <a:latin typeface="Times New Roman" pitchFamily="18" charset="0"/>
                <a:cs typeface="Times New Roman" pitchFamily="18" charset="0"/>
              </a:rPr>
              <a:t>Уақыт – өткен және болатын оқиғаларды сезу. </a:t>
            </a:r>
          </a:p>
          <a:p>
            <a:pPr algn="ctr"/>
            <a:r>
              <a:rPr lang="kk-KZ" sz="2400" dirty="0">
                <a:latin typeface="Times New Roman" pitchFamily="18" charset="0"/>
                <a:cs typeface="Times New Roman" pitchFamily="18" charset="0"/>
              </a:rPr>
              <a:t>Өткен шақты да, келер шақты да ойламаңыз, дәл қазіргі сәтпен өмір сүріңіз.</a:t>
            </a:r>
          </a:p>
          <a:p>
            <a:pPr algn="ctr"/>
            <a:r>
              <a:rPr lang="kk-KZ" sz="2400" dirty="0">
                <a:latin typeface="Times New Roman" pitchFamily="18" charset="0"/>
                <a:cs typeface="Times New Roman" pitchFamily="18" charset="0"/>
              </a:rPr>
              <a:t>Өз мүмкіндіктерімді іске асыруға уақыт жоқ, немесе уақыт аз деп ешқашан айтпаңыз. Көптеген адамдар уақыттың аздығы туралы пікірді ұстанады, ал шын мәнінде олар өз уақытын өздері алуда. Яғни, өз бастарындағы қиыншылықты өздері тудырады. </a:t>
            </a:r>
          </a:p>
          <a:p>
            <a:pPr algn="ctr"/>
            <a:r>
              <a:rPr lang="kk-KZ" sz="2400" dirty="0">
                <a:latin typeface="Times New Roman" pitchFamily="18" charset="0"/>
                <a:cs typeface="Times New Roman" pitchFamily="18" charset="0"/>
              </a:rPr>
              <a:t>Нақ осы шақ – өз қолыңызда, оны өзгерту-өзгертпеу де сіздің қарамағыңызда.</a:t>
            </a:r>
            <a:endParaRPr lang="ru-RU" sz="2400" dirty="0">
              <a:latin typeface="Times New Roman" pitchFamily="18" charset="0"/>
              <a:cs typeface="Times New Roman"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35593" y="250650"/>
            <a:ext cx="4980867" cy="3306742"/>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5592" y="3773099"/>
            <a:ext cx="4980867" cy="26680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57267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3">
                                            <p:txEl>
                                              <p:pRg st="0" end="0"/>
                                            </p:txEl>
                                          </p:spTgt>
                                        </p:tgtEl>
                                        <p:attrNameLst>
                                          <p:attrName>r</p:attrName>
                                        </p:attrNameLst>
                                      </p:cBhvr>
                                    </p:animRot>
                                    <p:animRot by="-240000">
                                      <p:cBhvr>
                                        <p:cTn id="19" dur="200" fill="hold">
                                          <p:stCondLst>
                                            <p:cond delay="200"/>
                                          </p:stCondLst>
                                        </p:cTn>
                                        <p:tgtEl>
                                          <p:spTgt spid="3">
                                            <p:txEl>
                                              <p:pRg st="0" end="0"/>
                                            </p:txEl>
                                          </p:spTgt>
                                        </p:tgtEl>
                                        <p:attrNameLst>
                                          <p:attrName>r</p:attrName>
                                        </p:attrNameLst>
                                      </p:cBhvr>
                                    </p:animRot>
                                    <p:animRot by="240000">
                                      <p:cBhvr>
                                        <p:cTn id="20" dur="200" fill="hold">
                                          <p:stCondLst>
                                            <p:cond delay="400"/>
                                          </p:stCondLst>
                                        </p:cTn>
                                        <p:tgtEl>
                                          <p:spTgt spid="3">
                                            <p:txEl>
                                              <p:pRg st="0" end="0"/>
                                            </p:txEl>
                                          </p:spTgt>
                                        </p:tgtEl>
                                        <p:attrNameLst>
                                          <p:attrName>r</p:attrName>
                                        </p:attrNameLst>
                                      </p:cBhvr>
                                    </p:animRot>
                                    <p:animRot by="-240000">
                                      <p:cBhvr>
                                        <p:cTn id="21" dur="200" fill="hold">
                                          <p:stCondLst>
                                            <p:cond delay="600"/>
                                          </p:stCondLst>
                                        </p:cTn>
                                        <p:tgtEl>
                                          <p:spTgt spid="3">
                                            <p:txEl>
                                              <p:pRg st="0" end="0"/>
                                            </p:txEl>
                                          </p:spTgt>
                                        </p:tgtEl>
                                        <p:attrNameLst>
                                          <p:attrName>r</p:attrName>
                                        </p:attrNameLst>
                                      </p:cBhvr>
                                    </p:animRot>
                                    <p:animRot by="120000">
                                      <p:cBhvr>
                                        <p:cTn id="22" dur="200" fill="hold">
                                          <p:stCondLst>
                                            <p:cond delay="800"/>
                                          </p:stCondLst>
                                        </p:cTn>
                                        <p:tgtEl>
                                          <p:spTgt spid="3">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3">
                                            <p:txEl>
                                              <p:pRg st="1" end="1"/>
                                            </p:txEl>
                                          </p:spTgt>
                                        </p:tgtEl>
                                        <p:attrNameLst>
                                          <p:attrName>r</p:attrName>
                                        </p:attrNameLst>
                                      </p:cBhvr>
                                    </p:animRot>
                                    <p:animRot by="-240000">
                                      <p:cBhvr>
                                        <p:cTn id="27" dur="200" fill="hold">
                                          <p:stCondLst>
                                            <p:cond delay="200"/>
                                          </p:stCondLst>
                                        </p:cTn>
                                        <p:tgtEl>
                                          <p:spTgt spid="3">
                                            <p:txEl>
                                              <p:pRg st="1" end="1"/>
                                            </p:txEl>
                                          </p:spTgt>
                                        </p:tgtEl>
                                        <p:attrNameLst>
                                          <p:attrName>r</p:attrName>
                                        </p:attrNameLst>
                                      </p:cBhvr>
                                    </p:animRot>
                                    <p:animRot by="240000">
                                      <p:cBhvr>
                                        <p:cTn id="28" dur="200" fill="hold">
                                          <p:stCondLst>
                                            <p:cond delay="400"/>
                                          </p:stCondLst>
                                        </p:cTn>
                                        <p:tgtEl>
                                          <p:spTgt spid="3">
                                            <p:txEl>
                                              <p:pRg st="1" end="1"/>
                                            </p:txEl>
                                          </p:spTgt>
                                        </p:tgtEl>
                                        <p:attrNameLst>
                                          <p:attrName>r</p:attrName>
                                        </p:attrNameLst>
                                      </p:cBhvr>
                                    </p:animRot>
                                    <p:animRot by="-240000">
                                      <p:cBhvr>
                                        <p:cTn id="29" dur="200" fill="hold">
                                          <p:stCondLst>
                                            <p:cond delay="600"/>
                                          </p:stCondLst>
                                        </p:cTn>
                                        <p:tgtEl>
                                          <p:spTgt spid="3">
                                            <p:txEl>
                                              <p:pRg st="1" end="1"/>
                                            </p:txEl>
                                          </p:spTgt>
                                        </p:tgtEl>
                                        <p:attrNameLst>
                                          <p:attrName>r</p:attrName>
                                        </p:attrNameLst>
                                      </p:cBhvr>
                                    </p:animRot>
                                    <p:animRot by="120000">
                                      <p:cBhvr>
                                        <p:cTn id="30" dur="200" fill="hold">
                                          <p:stCondLst>
                                            <p:cond delay="800"/>
                                          </p:stCondLst>
                                        </p:cTn>
                                        <p:tgtEl>
                                          <p:spTgt spid="3">
                                            <p:txEl>
                                              <p:pRg st="1" end="1"/>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grpId="0" nodeType="clickEffect">
                                  <p:stCondLst>
                                    <p:cond delay="0"/>
                                  </p:stCondLst>
                                  <p:childTnLst>
                                    <p:animRot by="120000">
                                      <p:cBhvr>
                                        <p:cTn id="34" dur="100" fill="hold">
                                          <p:stCondLst>
                                            <p:cond delay="0"/>
                                          </p:stCondLst>
                                        </p:cTn>
                                        <p:tgtEl>
                                          <p:spTgt spid="3">
                                            <p:txEl>
                                              <p:pRg st="2" end="2"/>
                                            </p:txEl>
                                          </p:spTgt>
                                        </p:tgtEl>
                                        <p:attrNameLst>
                                          <p:attrName>r</p:attrName>
                                        </p:attrNameLst>
                                      </p:cBhvr>
                                    </p:animRot>
                                    <p:animRot by="-240000">
                                      <p:cBhvr>
                                        <p:cTn id="35" dur="200" fill="hold">
                                          <p:stCondLst>
                                            <p:cond delay="200"/>
                                          </p:stCondLst>
                                        </p:cTn>
                                        <p:tgtEl>
                                          <p:spTgt spid="3">
                                            <p:txEl>
                                              <p:pRg st="2" end="2"/>
                                            </p:txEl>
                                          </p:spTgt>
                                        </p:tgtEl>
                                        <p:attrNameLst>
                                          <p:attrName>r</p:attrName>
                                        </p:attrNameLst>
                                      </p:cBhvr>
                                    </p:animRot>
                                    <p:animRot by="240000">
                                      <p:cBhvr>
                                        <p:cTn id="36" dur="200" fill="hold">
                                          <p:stCondLst>
                                            <p:cond delay="400"/>
                                          </p:stCondLst>
                                        </p:cTn>
                                        <p:tgtEl>
                                          <p:spTgt spid="3">
                                            <p:txEl>
                                              <p:pRg st="2" end="2"/>
                                            </p:txEl>
                                          </p:spTgt>
                                        </p:tgtEl>
                                        <p:attrNameLst>
                                          <p:attrName>r</p:attrName>
                                        </p:attrNameLst>
                                      </p:cBhvr>
                                    </p:animRot>
                                    <p:animRot by="-240000">
                                      <p:cBhvr>
                                        <p:cTn id="37" dur="200" fill="hold">
                                          <p:stCondLst>
                                            <p:cond delay="600"/>
                                          </p:stCondLst>
                                        </p:cTn>
                                        <p:tgtEl>
                                          <p:spTgt spid="3">
                                            <p:txEl>
                                              <p:pRg st="2" end="2"/>
                                            </p:txEl>
                                          </p:spTgt>
                                        </p:tgtEl>
                                        <p:attrNameLst>
                                          <p:attrName>r</p:attrName>
                                        </p:attrNameLst>
                                      </p:cBhvr>
                                    </p:animRot>
                                    <p:animRot by="120000">
                                      <p:cBhvr>
                                        <p:cTn id="38" dur="200" fill="hold">
                                          <p:stCondLst>
                                            <p:cond delay="800"/>
                                          </p:stCondLst>
                                        </p:cTn>
                                        <p:tgtEl>
                                          <p:spTgt spid="3">
                                            <p:txEl>
                                              <p:pRg st="2" end="2"/>
                                            </p:txEl>
                                          </p:spTgt>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3">
                                            <p:txEl>
                                              <p:pRg st="3" end="3"/>
                                            </p:txEl>
                                          </p:spTgt>
                                        </p:tgtEl>
                                        <p:attrNameLst>
                                          <p:attrName>r</p:attrName>
                                        </p:attrNameLst>
                                      </p:cBhvr>
                                    </p:animRot>
                                    <p:animRot by="-240000">
                                      <p:cBhvr>
                                        <p:cTn id="43" dur="200" fill="hold">
                                          <p:stCondLst>
                                            <p:cond delay="200"/>
                                          </p:stCondLst>
                                        </p:cTn>
                                        <p:tgtEl>
                                          <p:spTgt spid="3">
                                            <p:txEl>
                                              <p:pRg st="3" end="3"/>
                                            </p:txEl>
                                          </p:spTgt>
                                        </p:tgtEl>
                                        <p:attrNameLst>
                                          <p:attrName>r</p:attrName>
                                        </p:attrNameLst>
                                      </p:cBhvr>
                                    </p:animRot>
                                    <p:animRot by="240000">
                                      <p:cBhvr>
                                        <p:cTn id="44" dur="200" fill="hold">
                                          <p:stCondLst>
                                            <p:cond delay="400"/>
                                          </p:stCondLst>
                                        </p:cTn>
                                        <p:tgtEl>
                                          <p:spTgt spid="3">
                                            <p:txEl>
                                              <p:pRg st="3" end="3"/>
                                            </p:txEl>
                                          </p:spTgt>
                                        </p:tgtEl>
                                        <p:attrNameLst>
                                          <p:attrName>r</p:attrName>
                                        </p:attrNameLst>
                                      </p:cBhvr>
                                    </p:animRot>
                                    <p:animRot by="-240000">
                                      <p:cBhvr>
                                        <p:cTn id="45" dur="200" fill="hold">
                                          <p:stCondLst>
                                            <p:cond delay="600"/>
                                          </p:stCondLst>
                                        </p:cTn>
                                        <p:tgtEl>
                                          <p:spTgt spid="3">
                                            <p:txEl>
                                              <p:pRg st="3" end="3"/>
                                            </p:txEl>
                                          </p:spTgt>
                                        </p:tgtEl>
                                        <p:attrNameLst>
                                          <p:attrName>r</p:attrName>
                                        </p:attrNameLst>
                                      </p:cBhvr>
                                    </p:animRot>
                                    <p:animRot by="120000">
                                      <p:cBhvr>
                                        <p:cTn id="46" dur="200" fill="hold">
                                          <p:stCondLst>
                                            <p:cond delay="800"/>
                                          </p:stCondLst>
                                        </p:cTn>
                                        <p:tgtEl>
                                          <p:spTgt spid="3">
                                            <p:txEl>
                                              <p:pRg st="3" end="3"/>
                                            </p:txEl>
                                          </p:spTgt>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grpId="0" nodeType="clickEffect">
                                  <p:stCondLst>
                                    <p:cond delay="0"/>
                                  </p:stCondLst>
                                  <p:childTnLst>
                                    <p:animRot by="120000">
                                      <p:cBhvr>
                                        <p:cTn id="50" dur="100" fill="hold">
                                          <p:stCondLst>
                                            <p:cond delay="0"/>
                                          </p:stCondLst>
                                        </p:cTn>
                                        <p:tgtEl>
                                          <p:spTgt spid="3">
                                            <p:txEl>
                                              <p:pRg st="4" end="4"/>
                                            </p:txEl>
                                          </p:spTgt>
                                        </p:tgtEl>
                                        <p:attrNameLst>
                                          <p:attrName>r</p:attrName>
                                        </p:attrNameLst>
                                      </p:cBhvr>
                                    </p:animRot>
                                    <p:animRot by="-240000">
                                      <p:cBhvr>
                                        <p:cTn id="51" dur="200" fill="hold">
                                          <p:stCondLst>
                                            <p:cond delay="200"/>
                                          </p:stCondLst>
                                        </p:cTn>
                                        <p:tgtEl>
                                          <p:spTgt spid="3">
                                            <p:txEl>
                                              <p:pRg st="4" end="4"/>
                                            </p:txEl>
                                          </p:spTgt>
                                        </p:tgtEl>
                                        <p:attrNameLst>
                                          <p:attrName>r</p:attrName>
                                        </p:attrNameLst>
                                      </p:cBhvr>
                                    </p:animRot>
                                    <p:animRot by="240000">
                                      <p:cBhvr>
                                        <p:cTn id="52" dur="200" fill="hold">
                                          <p:stCondLst>
                                            <p:cond delay="400"/>
                                          </p:stCondLst>
                                        </p:cTn>
                                        <p:tgtEl>
                                          <p:spTgt spid="3">
                                            <p:txEl>
                                              <p:pRg st="4" end="4"/>
                                            </p:txEl>
                                          </p:spTgt>
                                        </p:tgtEl>
                                        <p:attrNameLst>
                                          <p:attrName>r</p:attrName>
                                        </p:attrNameLst>
                                      </p:cBhvr>
                                    </p:animRot>
                                    <p:animRot by="-240000">
                                      <p:cBhvr>
                                        <p:cTn id="53" dur="200" fill="hold">
                                          <p:stCondLst>
                                            <p:cond delay="600"/>
                                          </p:stCondLst>
                                        </p:cTn>
                                        <p:tgtEl>
                                          <p:spTgt spid="3">
                                            <p:txEl>
                                              <p:pRg st="4" end="4"/>
                                            </p:txEl>
                                          </p:spTgt>
                                        </p:tgtEl>
                                        <p:attrNameLst>
                                          <p:attrName>r</p:attrName>
                                        </p:attrNameLst>
                                      </p:cBhvr>
                                    </p:animRot>
                                    <p:animRot by="120000">
                                      <p:cBhvr>
                                        <p:cTn id="54" dur="200" fill="hold">
                                          <p:stCondLst>
                                            <p:cond delay="800"/>
                                          </p:stCondLst>
                                        </p:cTn>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0624" y="777210"/>
            <a:ext cx="7202280" cy="4031873"/>
          </a:xfrm>
          <a:prstGeom prst="rect">
            <a:avLst/>
          </a:prstGeom>
          <a:noFill/>
        </p:spPr>
        <p:txBody>
          <a:bodyPr wrap="square" rtlCol="0">
            <a:spAutoFit/>
          </a:bodyPr>
          <a:lstStyle/>
          <a:p>
            <a:pPr algn="ctr"/>
            <a:r>
              <a:rPr lang="kk-KZ" sz="3200" dirty="0">
                <a:ln w="0"/>
                <a:solidFill>
                  <a:schemeClr val="accent1">
                    <a:lumMod val="5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Өзіңіздің қолыңызды бар нәрселерге қарамаңыз. Үнемі шексіз байлыққа қараңыз, ол сіз оны қабаылдаған және пайалана бастаған кезіңізде сіздікі болады. Ешкім сізде бар нәрсені тартып ал, сізге тиесілі заттарға ие болуыңызға кедергі жасай алмайды.                                                                                                                              </a:t>
            </a:r>
            <a:r>
              <a:rPr lang="kk-KZ" sz="3200" b="1" i="1"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Уоллес Д. Уоттлс</a:t>
            </a:r>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598934" y="777210"/>
            <a:ext cx="2718302" cy="39570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64450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sz="quarter" idx="4294967295"/>
            <p:extLst>
              <p:ext uri="{D42A27DB-BD31-4B8C-83A1-F6EECF244321}">
                <p14:modId xmlns:p14="http://schemas.microsoft.com/office/powerpoint/2010/main" xmlns="" val="2924641828"/>
              </p:ext>
            </p:extLst>
          </p:nvPr>
        </p:nvGraphicFramePr>
        <p:xfrm>
          <a:off x="385135" y="214315"/>
          <a:ext cx="11473491" cy="6772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42913" y="1628776"/>
            <a:ext cx="3643312" cy="4093428"/>
          </a:xfrm>
          <a:prstGeom prst="rect">
            <a:avLst/>
          </a:prstGeom>
          <a:noFill/>
        </p:spPr>
        <p:txBody>
          <a:bodyPr wrap="square" rtlCol="0">
            <a:spAutoFit/>
          </a:bodyPr>
          <a:lstStyle/>
          <a:p>
            <a:pPr algn="ctr"/>
            <a:r>
              <a:rPr lang="kk-KZ" sz="2000" i="1" dirty="0">
                <a:latin typeface="Times New Roman" panose="02020603050405020304" pitchFamily="18" charset="0"/>
                <a:cs typeface="Times New Roman" panose="02020603050405020304" pitchFamily="18" charset="0"/>
              </a:rPr>
              <a:t>Әлемде кез келген адамға бизнес пен байлықтың көптеген түрлері бар. Адамдар табиғаты кедей болғандықтан кедей болмайды. Олар молшылық саналарының кедей болғандығынан сондай деңгейде қалып қояды. </a:t>
            </a:r>
          </a:p>
          <a:p>
            <a:pPr algn="ctr"/>
            <a:r>
              <a:rPr lang="kk-KZ" sz="2000" i="1" dirty="0">
                <a:latin typeface="Times New Roman" panose="02020603050405020304" pitchFamily="18" charset="0"/>
                <a:cs typeface="Times New Roman" panose="02020603050405020304" pitchFamily="18" charset="0"/>
              </a:rPr>
              <a:t>Адам байлыққа жету үшін бәсекелестіктен немесе қандай да бір жағдайлардан сәтсіздікке ұшырайды деген- иллюзия.  </a:t>
            </a:r>
            <a:endParaRPr lang="ru-RU" sz="2000"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500563" y="1514476"/>
            <a:ext cx="3529012" cy="4154984"/>
          </a:xfrm>
          <a:prstGeom prst="rect">
            <a:avLst/>
          </a:prstGeom>
          <a:noFill/>
        </p:spPr>
        <p:txBody>
          <a:bodyPr wrap="square" rtlCol="0">
            <a:spAutoFit/>
          </a:bodyPr>
          <a:lstStyle/>
          <a:p>
            <a:r>
              <a:rPr lang="kk-KZ" sz="2400" i="1" dirty="0">
                <a:latin typeface="Times New Roman" panose="02020603050405020304" pitchFamily="18" charset="0"/>
                <a:cs typeface="Times New Roman" panose="02020603050405020304" pitchFamily="18" charset="0"/>
              </a:rPr>
              <a:t>Молшылық және байлық- сізге дүниге келген сәтіңізден бастап берілген құқығыңыз. </a:t>
            </a:r>
          </a:p>
          <a:p>
            <a:r>
              <a:rPr lang="kk-KZ" sz="2400" b="1" i="1" dirty="0">
                <a:latin typeface="Times New Roman" panose="02020603050405020304" pitchFamily="18" charset="0"/>
                <a:cs typeface="Times New Roman" panose="02020603050405020304" pitchFamily="18" charset="0"/>
              </a:rPr>
              <a:t>Қажеттілік- Әлемнің заңдылықтарын бұзу. </a:t>
            </a:r>
            <a:r>
              <a:rPr lang="kk-KZ" sz="2400" i="1" dirty="0">
                <a:latin typeface="Times New Roman" panose="02020603050405020304" pitchFamily="18" charset="0"/>
                <a:cs typeface="Times New Roman" panose="02020603050405020304" pitchFamily="18" charset="0"/>
              </a:rPr>
              <a:t>Құрылымы және идеясы бойынша Әлемде қажеттіліктерге орын жоқ. Кедейлік- бұл аномалия. </a:t>
            </a:r>
            <a:endParaRPr lang="ru-RU" sz="2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072439" y="1528763"/>
            <a:ext cx="3814763" cy="4154984"/>
          </a:xfrm>
          <a:prstGeom prst="rect">
            <a:avLst/>
          </a:prstGeom>
          <a:noFill/>
        </p:spPr>
        <p:txBody>
          <a:bodyPr wrap="square" rtlCol="0">
            <a:spAutoFit/>
          </a:bodyPr>
          <a:lstStyle/>
          <a:p>
            <a:pPr algn="ctr"/>
            <a:r>
              <a:rPr lang="kk-KZ" sz="2400" i="1" dirty="0">
                <a:latin typeface="Times New Roman" panose="02020603050405020304" pitchFamily="18" charset="0"/>
                <a:cs typeface="Times New Roman" panose="02020603050405020304" pitchFamily="18" charset="0"/>
              </a:rPr>
              <a:t>Адамдар мен заттарға  манипуляция жасамаңыз. Шығармашылық ойлау неғұрлым тиімді әсер етеді және молшылық сезімінің шынайылығына сәйкес келеді. Бәсекелестік сізді жеткіліксіздік сезіміне, сол жеткіліксіздіктен қалыптасатын нәтижелерге жетелейді. </a:t>
            </a:r>
            <a:endParaRPr lang="ru-RU"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9601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2169" y="1106129"/>
            <a:ext cx="11006446" cy="4524315"/>
          </a:xfrm>
          <a:prstGeom prst="rect">
            <a:avLst/>
          </a:prstGeom>
          <a:noFill/>
        </p:spPr>
        <p:txBody>
          <a:bodyPr wrap="square" rtlCol="0">
            <a:spAutoFit/>
          </a:bodyPr>
          <a:lstStyle/>
          <a:p>
            <a:pPr algn="ctr"/>
            <a:r>
              <a:rPr lang="kk-KZ" sz="2400" i="1" dirty="0">
                <a:latin typeface="Times New Roman" panose="02020603050405020304" pitchFamily="18" charset="0"/>
                <a:cs typeface="Times New Roman" panose="02020603050405020304" pitchFamily="18" charset="0"/>
              </a:rPr>
              <a:t>Экономика сізді жетіспеушілік пен тапшылыққа үйретеді. Бірақ бұлардың біреу де шынайылыққа сәйкес келмейді. Экономика адамдар тапшылыққа сенген кезде «ойлап шығарылған». Бұл сенім тапшылық әлемін тудырды және жеткіліксіздік иллюзиясын қолдады. </a:t>
            </a:r>
          </a:p>
          <a:p>
            <a:pPr algn="ctr"/>
            <a:r>
              <a:rPr lang="kk-KZ" sz="2400" i="1" dirty="0">
                <a:latin typeface="Times New Roman" panose="02020603050405020304" pitchFamily="18" charset="0"/>
                <a:cs typeface="Times New Roman" panose="02020603050405020304" pitchFamily="18" charset="0"/>
              </a:rPr>
              <a:t>Ешқашан оқуды тоқтатпаңыз. Дәл осы сәтте не білсеңіз соған көнушілікпен қараңыз және сіз көп нәрселерді біле бастайсыз. </a:t>
            </a:r>
          </a:p>
          <a:p>
            <a:pPr algn="ctr"/>
            <a:r>
              <a:rPr lang="kk-KZ" sz="2400" i="1" dirty="0">
                <a:latin typeface="Times New Roman" panose="02020603050405020304" pitchFamily="18" charset="0"/>
                <a:cs typeface="Times New Roman" panose="02020603050405020304" pitchFamily="18" charset="0"/>
              </a:rPr>
              <a:t>Шексіз және таусылмайтын ресурстардың қайнар көзі болады. Сіз өзіңізде жоқ нәрсеге қол жеткізгіңіз келсе, сіз ойыңыздың қате екенін біліңіз, Әлем ешқашан қателеспейді. Бар жауапкершілікті өз мойныңызға  алыңыз және керекті түзетулерді енгізіңіз. Ешқашан да қажеттілік, жеткіліксіздік пен тапшылық туралы ойламаңыз және айтпаңыз, себебі бұндай ойлар кедейліктің себебі болып табылады. </a:t>
            </a:r>
            <a:endParaRPr lang="ru-RU"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4656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ext uri="{D42A27DB-BD31-4B8C-83A1-F6EECF244321}">
                <p14:modId xmlns:p14="http://schemas.microsoft.com/office/powerpoint/2010/main" xmlns="" val="134528048"/>
              </p:ext>
            </p:extLst>
          </p:nvPr>
        </p:nvGraphicFramePr>
        <p:xfrm>
          <a:off x="-214313" y="114300"/>
          <a:ext cx="12406313" cy="6743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971677" y="171452"/>
            <a:ext cx="3086100" cy="2062103"/>
          </a:xfrm>
          <a:prstGeom prst="rect">
            <a:avLst/>
          </a:prstGeom>
          <a:noFill/>
        </p:spPr>
        <p:txBody>
          <a:bodyPr wrap="square" rtlCol="0">
            <a:spAutoFit/>
          </a:bodyPr>
          <a:lstStyle/>
          <a:p>
            <a:pPr algn="ctr"/>
            <a:r>
              <a:rPr lang="kk-KZ" sz="2200" i="1" dirty="0">
                <a:latin typeface="Times New Roman" panose="02020603050405020304" pitchFamily="18" charset="0"/>
                <a:cs typeface="Times New Roman" panose="02020603050405020304" pitchFamily="18" charset="0"/>
              </a:rPr>
              <a:t>Кедейлік- біздің ойымыздың жайы, оның ауруы, және ол ұзаққа созылады. Сонда да оны жеңуге болады. </a:t>
            </a:r>
            <a:endParaRPr lang="ru-RU" sz="2200" i="1" dirty="0">
              <a:latin typeface="Times New Roman" panose="02020603050405020304" pitchFamily="18" charset="0"/>
              <a:cs typeface="Times New Roman" panose="02020603050405020304" pitchFamily="18" charset="0"/>
            </a:endParaRPr>
          </a:p>
          <a:p>
            <a:endParaRPr lang="ru-RU" dirty="0"/>
          </a:p>
        </p:txBody>
      </p:sp>
      <p:sp>
        <p:nvSpPr>
          <p:cNvPr id="8" name="TextBox 7"/>
          <p:cNvSpPr txBox="1"/>
          <p:nvPr/>
        </p:nvSpPr>
        <p:spPr>
          <a:xfrm>
            <a:off x="4486275" y="2471738"/>
            <a:ext cx="2928939" cy="1938992"/>
          </a:xfrm>
          <a:prstGeom prst="rect">
            <a:avLst/>
          </a:prstGeom>
          <a:noFill/>
        </p:spPr>
        <p:txBody>
          <a:bodyPr wrap="square" rtlCol="0">
            <a:spAutoFit/>
          </a:bodyPr>
          <a:lstStyle/>
          <a:p>
            <a:pPr algn="ctr"/>
            <a:r>
              <a:rPr lang="kk-KZ" sz="2400" i="1" dirty="0">
                <a:latin typeface="Times New Roman" panose="02020603050405020304" pitchFamily="18" charset="0"/>
                <a:cs typeface="Times New Roman" panose="02020603050405020304" pitchFamily="18" charset="0"/>
              </a:rPr>
              <a:t>Молшылық- әлемдегі басты мән, егер сіз онымен бөліссеңіз, оған тікелей жол табасыз</a:t>
            </a:r>
            <a:endParaRPr lang="ru-RU" sz="2400"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100889" y="4818995"/>
            <a:ext cx="2700337" cy="1938992"/>
          </a:xfrm>
          <a:prstGeom prst="rect">
            <a:avLst/>
          </a:prstGeom>
          <a:noFill/>
        </p:spPr>
        <p:txBody>
          <a:bodyPr wrap="square" rtlCol="0">
            <a:spAutoFit/>
          </a:bodyPr>
          <a:lstStyle/>
          <a:p>
            <a:pPr algn="ctr"/>
            <a:r>
              <a:rPr lang="kk-KZ" sz="2400" i="1" dirty="0">
                <a:latin typeface="Times New Roman" panose="02020603050405020304" pitchFamily="18" charset="0"/>
                <a:cs typeface="Times New Roman" panose="02020603050405020304" pitchFamily="18" charset="0"/>
              </a:rPr>
              <a:t>Бәсекелестік пен жарысушылық- керек емес. Бұл жетіспеушілік, адасушылық. </a:t>
            </a:r>
            <a:endParaRPr lang="ru-RU"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7220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P spid="8"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7213" y="215471"/>
            <a:ext cx="11634787" cy="1323439"/>
          </a:xfrm>
          <a:prstGeom prst="rect">
            <a:avLst/>
          </a:prstGeom>
          <a:noFill/>
        </p:spPr>
        <p:txBody>
          <a:bodyPr wrap="square" rtlCol="0">
            <a:spAutoFit/>
          </a:bodyPr>
          <a:lstStyle/>
          <a:p>
            <a:pPr algn="ctr"/>
            <a:r>
              <a:rPr lang="kk-KZ" sz="4000" b="1" dirty="0">
                <a:solidFill>
                  <a:srgbClr val="C00000"/>
                </a:solidFill>
                <a:latin typeface="Times New Roman" panose="02020603050405020304" pitchFamily="18" charset="0"/>
                <a:cs typeface="Times New Roman" panose="02020603050405020304" pitchFamily="18" charset="0"/>
              </a:rPr>
              <a:t>Бақыт: Өмір бұл- қуаныш. </a:t>
            </a:r>
          </a:p>
          <a:p>
            <a:pPr algn="ctr"/>
            <a:r>
              <a:rPr lang="kk-KZ" sz="4000" b="1" dirty="0">
                <a:solidFill>
                  <a:srgbClr val="C00000"/>
                </a:solidFill>
                <a:latin typeface="Times New Roman" panose="02020603050405020304" pitchFamily="18" charset="0"/>
                <a:cs typeface="Times New Roman" panose="02020603050405020304" pitchFamily="18" charset="0"/>
              </a:rPr>
              <a:t>Қуаныш бұл- өмір</a:t>
            </a:r>
            <a:endParaRPr lang="ru-RU" sz="4000" b="1" dirty="0">
              <a:solidFill>
                <a:srgbClr val="C0000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557213" y="1538910"/>
            <a:ext cx="6096000" cy="4832092"/>
          </a:xfrm>
          <a:prstGeom prst="rect">
            <a:avLst/>
          </a:prstGeom>
        </p:spPr>
        <p:txBody>
          <a:bodyPr>
            <a:spAutoFit/>
          </a:bodyPr>
          <a:lstStyle/>
          <a:p>
            <a:pPr algn="ctr"/>
            <a:r>
              <a:rPr lang="kk-KZ" sz="2800" i="1" dirty="0">
                <a:latin typeface="Times New Roman" panose="02020603050405020304" pitchFamily="18" charset="0"/>
                <a:cs typeface="Times New Roman" panose="02020603050405020304" pitchFamily="18" charset="0"/>
              </a:rPr>
              <a:t>Байлыққа қатысты Әлемнің заңдары бақытқа да қатысты. </a:t>
            </a:r>
          </a:p>
          <a:p>
            <a:pPr algn="ctr"/>
            <a:r>
              <a:rPr lang="kk-KZ" sz="2800" b="1" i="1" dirty="0">
                <a:latin typeface="Times New Roman" panose="02020603050405020304" pitchFamily="18" charset="0"/>
                <a:cs typeface="Times New Roman" panose="02020603050405020304" pitchFamily="18" charset="0"/>
              </a:rPr>
              <a:t>Егер сіз бақытты болғыңыз келсе- өзгелерді бақытты етіңіз. </a:t>
            </a:r>
            <a:r>
              <a:rPr lang="kk-KZ" sz="2800" i="1" dirty="0">
                <a:latin typeface="Times New Roman" panose="02020603050405020304" pitchFamily="18" charset="0"/>
                <a:cs typeface="Times New Roman" panose="02020603050405020304" pitchFamily="18" charset="0"/>
              </a:rPr>
              <a:t>Сіз шартты жағдайларда өмір сүргендіктен бақытсыз емессіз, сіздің өміріңізді белгілі бір шарттар мен жағдайлар сіз бақытты болған кезде пайда болады. Сіз бақытты адам ретінде әрекет етуді ұмытпаңыз және барлығына риза болуыңыз керек. </a:t>
            </a:r>
          </a:p>
        </p:txBody>
      </p:sp>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79226" y="1686093"/>
            <a:ext cx="4748980" cy="4684909"/>
          </a:xfrm>
          <a:prstGeom prst="rect">
            <a:avLst/>
          </a:prstGeom>
          <a:ln>
            <a:noFill/>
          </a:ln>
          <a:effectLst>
            <a:softEdge rad="112500"/>
          </a:effectLst>
        </p:spPr>
      </p:pic>
    </p:spTree>
    <p:extLst>
      <p:ext uri="{BB962C8B-B14F-4D97-AF65-F5344CB8AC3E}">
        <p14:creationId xmlns:p14="http://schemas.microsoft.com/office/powerpoint/2010/main" xmlns="" val="381787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11213" y="580719"/>
            <a:ext cx="6918838" cy="6001643"/>
          </a:xfrm>
          <a:prstGeom prst="rect">
            <a:avLst/>
          </a:prstGeom>
          <a:noFill/>
        </p:spPr>
        <p:txBody>
          <a:bodyPr wrap="square" rtlCol="0">
            <a:spAutoFit/>
          </a:bodyPr>
          <a:lstStyle/>
          <a:p>
            <a:pPr algn="ctr"/>
            <a:r>
              <a:rPr lang="kk-KZ" sz="3200" b="1" i="1" dirty="0">
                <a:latin typeface="Times New Roman" panose="02020603050405020304" pitchFamily="18" charset="0"/>
                <a:cs typeface="Times New Roman" panose="02020603050405020304" pitchFamily="18" charset="0"/>
              </a:rPr>
              <a:t>Бақыт- шешім қабылдау. </a:t>
            </a:r>
            <a:r>
              <a:rPr lang="kk-KZ" sz="3200" i="1" dirty="0">
                <a:latin typeface="Times New Roman" panose="02020603050405020304" pitchFamily="18" charset="0"/>
                <a:cs typeface="Times New Roman" panose="02020603050405020304" pitchFamily="18" charset="0"/>
              </a:rPr>
              <a:t>Дәл қазір бақытты болу туралы шешім қабылдаңыз- ал қалғандары өз орындарына келеді. </a:t>
            </a:r>
          </a:p>
          <a:p>
            <a:pPr algn="ctr"/>
            <a:r>
              <a:rPr lang="kk-KZ" sz="3200" i="1" dirty="0">
                <a:latin typeface="Times New Roman" panose="02020603050405020304" pitchFamily="18" charset="0"/>
                <a:cs typeface="Times New Roman" panose="02020603050405020304" pitchFamily="18" charset="0"/>
              </a:rPr>
              <a:t>Қайғы мен қуаныш- бір нәрсенің әр түрлі сатылары. Олар тек бір-біріне қарама-қайшы болып көрінеді. Сіз өзіңіздің ойларыңыз бен тілектеріңізді білдірсеңіз- сіз қуанышты сезесіз. Ал егер тілектеріңізді білдірмесеңіз- қайғырасыз. </a:t>
            </a:r>
            <a:endParaRPr lang="ru-RU" sz="3200" i="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34626" y="742951"/>
            <a:ext cx="4530213" cy="5156403"/>
          </a:xfrm>
          <a:prstGeom prst="rect">
            <a:avLst/>
          </a:prstGeom>
        </p:spPr>
      </p:pic>
    </p:spTree>
    <p:extLst>
      <p:ext uri="{BB962C8B-B14F-4D97-AF65-F5344CB8AC3E}">
        <p14:creationId xmlns:p14="http://schemas.microsoft.com/office/powerpoint/2010/main" xmlns="" val="382673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8665" y="514350"/>
            <a:ext cx="10758487" cy="2308324"/>
          </a:xfrm>
          <a:prstGeom prst="rect">
            <a:avLst/>
          </a:prstGeom>
          <a:noFill/>
        </p:spPr>
        <p:txBody>
          <a:bodyPr wrap="square" rtlCol="0">
            <a:spAutoFit/>
          </a:bodyPr>
          <a:lstStyle/>
          <a:p>
            <a:pPr algn="ctr"/>
            <a:r>
              <a:rPr lang="kk-KZ" sz="2400" i="1" dirty="0">
                <a:latin typeface="Times New Roman" panose="02020603050405020304" pitchFamily="18" charset="0"/>
                <a:cs typeface="Times New Roman" panose="02020603050405020304" pitchFamily="18" charset="0"/>
              </a:rPr>
              <a:t>Өзіңіздің тәніңізді, ойыңызды, жаңызды теңдестіріңіз. Бұл теңдік болмаса сіз бақытты болмайсыз. Тәніңізге- күтім жасаңыз, көңіл көтеріңіз, оны пайдалаңыз, онымен рахаттаныңыз, жаттығулар жасаңыз. Ақылыңызды үнемі жаңа ақпараттармен толтырып отырыңыз, барлығын нақтылы ойдастырыңыз және оған демалуға мүмкіндік беріңіз. Жаныңызға келер болсақ, оған медитация жасаңыз, оны тыңдаңыз. </a:t>
            </a:r>
            <a:endParaRPr lang="ru-RU" sz="2400" i="1"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28665" y="2925913"/>
            <a:ext cx="4846225" cy="350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07908" y="2925913"/>
            <a:ext cx="5041873" cy="350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23490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хема 7"/>
          <p:cNvGraphicFramePr/>
          <p:nvPr>
            <p:extLst>
              <p:ext uri="{D42A27DB-BD31-4B8C-83A1-F6EECF244321}">
                <p14:modId xmlns:p14="http://schemas.microsoft.com/office/powerpoint/2010/main" xmlns="" val="2705604666"/>
              </p:ext>
            </p:extLst>
          </p:nvPr>
        </p:nvGraphicFramePr>
        <p:xfrm>
          <a:off x="614363" y="214314"/>
          <a:ext cx="10987088" cy="6286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5643563" y="942976"/>
            <a:ext cx="4000500" cy="1200329"/>
          </a:xfrm>
          <a:prstGeom prst="rect">
            <a:avLst/>
          </a:prstGeom>
          <a:noFill/>
        </p:spPr>
        <p:txBody>
          <a:bodyPr wrap="square" rtlCol="0">
            <a:spAutoFit/>
          </a:bodyPr>
          <a:lstStyle/>
          <a:p>
            <a:pPr algn="ctr"/>
            <a:r>
              <a:rPr lang="kk-KZ" i="1" dirty="0">
                <a:latin typeface="Times New Roman" panose="02020603050405020304" pitchFamily="18" charset="0"/>
                <a:cs typeface="Times New Roman" panose="02020603050405020304" pitchFamily="18" charset="0"/>
              </a:rPr>
              <a:t>Махаббат, күлкі, энтузиазм мен өмірге жеңіл қарау- адамды бақытты етеді. Осыған байланысты таңдаулар жасаңыз- сізде бақытты боласыз. </a:t>
            </a:r>
            <a:endParaRPr lang="ru-RU"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643563" y="2643189"/>
            <a:ext cx="4043363" cy="1200329"/>
          </a:xfrm>
          <a:prstGeom prst="rect">
            <a:avLst/>
          </a:prstGeom>
          <a:noFill/>
        </p:spPr>
        <p:txBody>
          <a:bodyPr wrap="square" rtlCol="0">
            <a:spAutoFit/>
          </a:bodyPr>
          <a:lstStyle/>
          <a:p>
            <a:pPr algn="ctr"/>
            <a:r>
              <a:rPr lang="kk-KZ" i="1" dirty="0">
                <a:latin typeface="Times New Roman" panose="02020603050405020304" pitchFamily="18" charset="0"/>
                <a:cs typeface="Times New Roman" panose="02020603050405020304" pitchFamily="18" charset="0"/>
              </a:rPr>
              <a:t>Әр нәрседен күлкі іздеңіз. Ең салмақты дегеннің өзінде әзіл-қалжыңның үлесі болады. Бұл әдетке үйренсеңіз сіздің екінші табиғатыңыз болып шығады. </a:t>
            </a:r>
            <a:endParaRPr lang="ru-RU"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600701" y="4300539"/>
            <a:ext cx="4129087" cy="1323439"/>
          </a:xfrm>
          <a:prstGeom prst="rect">
            <a:avLst/>
          </a:prstGeom>
          <a:noFill/>
        </p:spPr>
        <p:txBody>
          <a:bodyPr wrap="square" rtlCol="0">
            <a:spAutoFit/>
          </a:bodyPr>
          <a:lstStyle/>
          <a:p>
            <a:pPr algn="ctr"/>
            <a:r>
              <a:rPr lang="kk-KZ" sz="2000" i="1" dirty="0">
                <a:latin typeface="Times New Roman" panose="02020603050405020304" pitchFamily="18" charset="0"/>
                <a:cs typeface="Times New Roman" panose="02020603050405020304" pitchFamily="18" charset="0"/>
              </a:rPr>
              <a:t>Бақыт- бір жағдай немесе оқиға емес. Кез келген оқиға жай ғана қарапайым оқиға. Бастысы сіз осы жағдайды қалай қабалдайсыз. </a:t>
            </a:r>
            <a:endParaRPr lang="ru-RU"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2970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extLst>
              <p:ext uri="{D42A27DB-BD31-4B8C-83A1-F6EECF244321}">
                <p14:modId xmlns:p14="http://schemas.microsoft.com/office/powerpoint/2010/main" xmlns="" val="1946655073"/>
              </p:ext>
            </p:extLst>
          </p:nvPr>
        </p:nvGraphicFramePr>
        <p:xfrm>
          <a:off x="714375" y="628650"/>
          <a:ext cx="10744200" cy="5843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000125" y="3328989"/>
            <a:ext cx="3143251" cy="3416320"/>
          </a:xfrm>
          <a:prstGeom prst="rect">
            <a:avLst/>
          </a:prstGeom>
          <a:noFill/>
        </p:spPr>
        <p:txBody>
          <a:bodyPr wrap="square" rtlCol="0">
            <a:spAutoFit/>
          </a:bodyPr>
          <a:lstStyle/>
          <a:p>
            <a:pPr algn="ctr"/>
            <a:r>
              <a:rPr lang="kk-KZ" sz="2400" i="1" dirty="0">
                <a:latin typeface="Times New Roman" panose="02020603050405020304" pitchFamily="18" charset="0"/>
                <a:cs typeface="Times New Roman" panose="02020603050405020304" pitchFamily="18" charset="0"/>
              </a:rPr>
              <a:t>Ешқашан да шағымданбаңыз. Өзіңізге де жақындарыңызға да. Шығымдану арқылы сіз негативизмді көрсетесіз және негативті нәрселерді көбейте бересіз. </a:t>
            </a:r>
            <a:endParaRPr lang="ru-RU" sz="2400"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772026" y="2400301"/>
            <a:ext cx="3014663" cy="3046988"/>
          </a:xfrm>
          <a:prstGeom prst="rect">
            <a:avLst/>
          </a:prstGeom>
          <a:noFill/>
        </p:spPr>
        <p:txBody>
          <a:bodyPr wrap="square" rtlCol="0">
            <a:spAutoFit/>
          </a:bodyPr>
          <a:lstStyle/>
          <a:p>
            <a:pPr algn="ctr"/>
            <a:r>
              <a:rPr lang="kk-KZ" sz="2400" i="1" dirty="0">
                <a:latin typeface="Times New Roman" panose="02020603050405020304" pitchFamily="18" charset="0"/>
                <a:cs typeface="Times New Roman" panose="02020603050405020304" pitchFamily="18" charset="0"/>
              </a:rPr>
              <a:t>Күлімсіреңіз. Жай ғана күлімсіреңіз. Әрекет етіп көріңіз- бұл сізді бақытты етеді. Күлімсіреңіз- сіз үлкен құпия- өмірдің қалай құрылғанын білесіз. </a:t>
            </a:r>
            <a:endParaRPr lang="ru-RU" sz="2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429626" y="1471612"/>
            <a:ext cx="3000375" cy="3416320"/>
          </a:xfrm>
          <a:prstGeom prst="rect">
            <a:avLst/>
          </a:prstGeom>
          <a:noFill/>
        </p:spPr>
        <p:txBody>
          <a:bodyPr wrap="square" rtlCol="0">
            <a:spAutoFit/>
          </a:bodyPr>
          <a:lstStyle/>
          <a:p>
            <a:pPr algn="ctr"/>
            <a:r>
              <a:rPr lang="kk-KZ" sz="2400" i="1" dirty="0">
                <a:latin typeface="Times New Roman" panose="02020603050405020304" pitchFamily="18" charset="0"/>
                <a:cs typeface="Times New Roman" panose="02020603050405020304" pitchFamily="18" charset="0"/>
              </a:rPr>
              <a:t>Шынайы қуаныш сіздің ішкі әлеміңізден, сіздің Болмысыңыздан келеді. Қуаныш әрқашан да қуаныш болып қалады. Қуаныш- осы шақ, дәл қазір. </a:t>
            </a:r>
            <a:endParaRPr lang="ru-RU"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06887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7703" y="552605"/>
            <a:ext cx="11400503" cy="6247864"/>
          </a:xfrm>
          <a:prstGeom prst="rect">
            <a:avLst/>
          </a:prstGeom>
          <a:noFill/>
        </p:spPr>
        <p:txBody>
          <a:bodyPr wrap="square" rtlCol="0">
            <a:spAutoFit/>
          </a:bodyPr>
          <a:lstStyle/>
          <a:p>
            <a:r>
              <a:rPr lang="kk-KZ" sz="4000" i="1" dirty="0">
                <a:latin typeface="Times New Roman" panose="02020603050405020304" pitchFamily="18" charset="0"/>
                <a:cs typeface="Times New Roman" panose="02020603050405020304" pitchFamily="18" charset="0"/>
              </a:rPr>
              <a:t>Молшылық пен басқа да жағдайларға қол жеткізу үшін өзіңіз ұмтылатын бірнеше таңдаулар жасауыңыз керек: </a:t>
            </a:r>
          </a:p>
          <a:p>
            <a:pPr marL="285750" indent="-285750">
              <a:buFont typeface="Wingdings" panose="05000000000000000000" pitchFamily="2" charset="2"/>
              <a:buChar char="Ø"/>
            </a:pPr>
            <a:r>
              <a:rPr lang="kk-KZ" sz="4000" i="1" dirty="0">
                <a:latin typeface="Times New Roman" panose="02020603050405020304" pitchFamily="18" charset="0"/>
                <a:cs typeface="Times New Roman" panose="02020603050405020304" pitchFamily="18" charset="0"/>
              </a:rPr>
              <a:t>Сізге қайда және қашан еркін саяхат жасау керектігін таңдау; </a:t>
            </a:r>
          </a:p>
          <a:p>
            <a:pPr marL="285750" indent="-285750">
              <a:buFont typeface="Wingdings" panose="05000000000000000000" pitchFamily="2" charset="2"/>
              <a:buChar char="Ø"/>
            </a:pPr>
            <a:r>
              <a:rPr lang="kk-KZ" sz="4000" i="1" dirty="0">
                <a:latin typeface="Times New Roman" panose="02020603050405020304" pitchFamily="18" charset="0"/>
                <a:cs typeface="Times New Roman" panose="02020603050405020304" pitchFamily="18" charset="0"/>
              </a:rPr>
              <a:t>Сіз өзіңізді қауіпсіз және еркін сезінетін аймақта тұрғыңыз келетін үйді таңдаңыз; </a:t>
            </a:r>
          </a:p>
          <a:p>
            <a:pPr algn="ctr"/>
            <a:r>
              <a:rPr lang="kk-KZ" sz="4000" i="1" dirty="0">
                <a:latin typeface="Times New Roman" panose="02020603050405020304" pitchFamily="18" charset="0"/>
                <a:cs typeface="Times New Roman" panose="02020603050405020304" pitchFamily="18" charset="0"/>
              </a:rPr>
              <a:t>Сізге және сіздің қоғамыңызға сай келетін қаржыңызды басқаруды таңдау. </a:t>
            </a:r>
            <a:endParaRPr lang="kk-KZ" sz="4000" i="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ru-RU"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5542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EBA2A352-2690-4560-8C0C-25146D361AF8}"/>
              </a:ext>
            </a:extLst>
          </p:cNvPr>
          <p:cNvSpPr>
            <a:spLocks noGrp="1"/>
          </p:cNvSpPr>
          <p:nvPr>
            <p:ph sz="quarter" idx="1"/>
          </p:nvPr>
        </p:nvSpPr>
        <p:spPr>
          <a:xfrm>
            <a:off x="315108" y="354808"/>
            <a:ext cx="6286107" cy="6207526"/>
          </a:xfrm>
        </p:spPr>
        <p:txBody>
          <a:bodyPr>
            <a:noAutofit/>
          </a:bodyPr>
          <a:lstStyle/>
          <a:p>
            <a:pPr algn="ctr">
              <a:lnSpc>
                <a:spcPct val="150000"/>
              </a:lnSpc>
            </a:pPr>
            <a:r>
              <a:rPr lang="kk-KZ" sz="2100" dirty="0">
                <a:latin typeface="Times New Roman" pitchFamily="18" charset="0"/>
                <a:cs typeface="Times New Roman" pitchFamily="18" charset="0"/>
              </a:rPr>
              <a:t>Біздің болашағымыз нақ осы шағымызға қалай әсер етсе,өткеніміз де солай әсер етеді (Ф.Ницше)</a:t>
            </a:r>
          </a:p>
          <a:p>
            <a:pPr algn="ctr">
              <a:lnSpc>
                <a:spcPct val="150000"/>
              </a:lnSpc>
            </a:pPr>
            <a:r>
              <a:rPr lang="kk-KZ" sz="2100" dirty="0">
                <a:latin typeface="Times New Roman" pitchFamily="18" charset="0"/>
                <a:cs typeface="Times New Roman" pitchFamily="18" charset="0"/>
              </a:rPr>
              <a:t>Егер де жеке кәсіпкерлік мансабыңыздың ғана емес, ішкі жан дүниеңіздің өсімін, өзгерісін қаласаңыз, күн сайын әр нәрсеге (өз жұмысыңызға, әріптестеріңізге) жаңашылдықпен қараңыз. Көптеген адамдар өздерінің өткенімен, өткен кезіндегі тәжірибесімен өмір сүреді. Қызметтік мансапта көптеген адамдардың аяғынан тартатын да осы. Ал жаңашылдыққа қадам баса отырып, көз алдыңызда өтіп жатқан өміріңіздің жаңа есігін ашасыз. </a:t>
            </a:r>
            <a:endParaRPr lang="ru-RU" sz="2100" dirty="0">
              <a:latin typeface="Times New Roman" pitchFamily="18" charset="0"/>
              <a:cs typeface="Times New Roman"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09642" y="156771"/>
            <a:ext cx="4286250" cy="2887054"/>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09642" y="3228584"/>
            <a:ext cx="4286250" cy="3333750"/>
          </a:xfrm>
          <a:prstGeom prst="rect">
            <a:avLst/>
          </a:prstGeom>
        </p:spPr>
      </p:pic>
    </p:spTree>
    <p:extLst>
      <p:ext uri="{BB962C8B-B14F-4D97-AF65-F5344CB8AC3E}">
        <p14:creationId xmlns:p14="http://schemas.microsoft.com/office/powerpoint/2010/main" xmlns="" val="386692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par>
                                <p:cTn id="16" presetID="21" presetClass="entr" presetSubtype="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996F3D17-91BA-4CB2-B267-93AD07D86DED}"/>
              </a:ext>
            </a:extLst>
          </p:cNvPr>
          <p:cNvSpPr>
            <a:spLocks noGrp="1"/>
          </p:cNvSpPr>
          <p:nvPr>
            <p:ph sz="quarter" idx="1"/>
          </p:nvPr>
        </p:nvSpPr>
        <p:spPr>
          <a:xfrm>
            <a:off x="512618" y="637309"/>
            <a:ext cx="11222182" cy="5749636"/>
          </a:xfrm>
        </p:spPr>
        <p:txBody>
          <a:bodyPr>
            <a:normAutofit/>
          </a:bodyPr>
          <a:lstStyle/>
          <a:p>
            <a:pPr marL="0" indent="0" algn="ctr">
              <a:buNone/>
            </a:pPr>
            <a:r>
              <a:rPr lang="kk-KZ" b="1" dirty="0">
                <a:latin typeface="Times New Roman" panose="02020603050405020304" pitchFamily="18" charset="0"/>
                <a:cs typeface="Times New Roman" panose="02020603050405020304" pitchFamily="18" charset="0"/>
              </a:rPr>
              <a:t>Пайдаланылған әдебиет: </a:t>
            </a:r>
            <a:endParaRPr lang="en-US" b="1" dirty="0" smtClean="0">
              <a:latin typeface="Times New Roman" panose="02020603050405020304" pitchFamily="18" charset="0"/>
              <a:cs typeface="Times New Roman" panose="02020603050405020304" pitchFamily="18" charset="0"/>
            </a:endParaRPr>
          </a:p>
          <a:p>
            <a:pPr marL="514350" indent="-514350">
              <a:buFont typeface="Wingdings 2"/>
              <a:buAutoNum type="arabicPeriod"/>
            </a:pPr>
            <a:r>
              <a:rPr lang="en-US" dirty="0" err="1" smtClean="0">
                <a:latin typeface="Times New Roman" panose="02020603050405020304" pitchFamily="18" charset="0"/>
                <a:cs typeface="Times New Roman" panose="02020603050405020304" pitchFamily="18" charset="0"/>
              </a:rPr>
              <a:t>Tursun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Gabitov</a:t>
            </a:r>
            <a:r>
              <a:rPr lang="en-US" dirty="0">
                <a:latin typeface="Times New Roman" panose="02020603050405020304" pitchFamily="18" charset="0"/>
                <a:cs typeface="Times New Roman" panose="02020603050405020304" pitchFamily="18" charset="0"/>
              </a:rPr>
              <a:t>. Ajar </a:t>
            </a:r>
            <a:r>
              <a:rPr lang="en-US" dirty="0" err="1">
                <a:latin typeface="Times New Roman" panose="02020603050405020304" pitchFamily="18" charset="0"/>
                <a:cs typeface="Times New Roman" panose="02020603050405020304" pitchFamily="18" charset="0"/>
              </a:rPr>
              <a:t>Coldubayeva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Ticaret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Ahlaki</a:t>
            </a:r>
            <a:r>
              <a:rPr lang="en-US" dirty="0">
                <a:latin typeface="Times New Roman" panose="02020603050405020304" pitchFamily="18" charset="0"/>
                <a:cs typeface="Times New Roman" panose="02020603050405020304" pitchFamily="18" charset="0"/>
              </a:rPr>
              <a:t>. Almati,2012</a:t>
            </a:r>
            <a:endParaRPr lang="kk-KZ" dirty="0">
              <a:latin typeface="Times New Roman" panose="02020603050405020304" pitchFamily="18" charset="0"/>
              <a:cs typeface="Times New Roman" panose="02020603050405020304" pitchFamily="18" charset="0"/>
            </a:endParaRPr>
          </a:p>
          <a:p>
            <a:pPr marL="514350" indent="-514350">
              <a:buAutoNum type="arabicPeriod"/>
            </a:pPr>
            <a:r>
              <a:rPr lang="kk-KZ" smtClean="0">
                <a:latin typeface="Times New Roman" panose="02020603050405020304" pitchFamily="18" charset="0"/>
                <a:cs typeface="Times New Roman" panose="02020603050405020304" pitchFamily="18" charset="0"/>
              </a:rPr>
              <a:t>Стивен </a:t>
            </a:r>
            <a:r>
              <a:rPr lang="kk-KZ" dirty="0">
                <a:latin typeface="Times New Roman" panose="02020603050405020304" pitchFamily="18" charset="0"/>
                <a:cs typeface="Times New Roman" panose="02020603050405020304" pitchFamily="18" charset="0"/>
              </a:rPr>
              <a:t>Р. Кови. 7 навыков высокоэффективных людей. Мощные инструменты развития личности. М., 2012</a:t>
            </a:r>
          </a:p>
          <a:p>
            <a:pPr marL="514350" indent="-514350">
              <a:buAutoNum type="arabicPeriod"/>
            </a:pPr>
            <a:r>
              <a:rPr lang="kk-KZ" dirty="0">
                <a:latin typeface="Times New Roman" panose="02020603050405020304" pitchFamily="18" charset="0"/>
                <a:cs typeface="Times New Roman" panose="02020603050405020304" pitchFamily="18" charset="0"/>
              </a:rPr>
              <a:t>Дэвид Кэмерон Джиканди. Фильм Секрет. </a:t>
            </a:r>
          </a:p>
          <a:p>
            <a:pPr marL="514350" indent="-514350">
              <a:buAutoNum type="arabicPeriod"/>
            </a:pPr>
            <a:r>
              <a:rPr lang="kk-KZ" dirty="0">
                <a:latin typeface="Times New Roman" panose="02020603050405020304" pitchFamily="18" charset="0"/>
                <a:cs typeface="Times New Roman" panose="02020603050405020304" pitchFamily="18" charset="0"/>
              </a:rPr>
              <a:t>Стивен Р. Кови. 7 навыков высокоэффективных людей. Мощные инструменты развития личности. Аудиокнига. </a:t>
            </a:r>
          </a:p>
          <a:p>
            <a:pPr marL="514350" indent="-514350">
              <a:buAutoNum type="arabicPeriod"/>
            </a:pPr>
            <a:r>
              <a:rPr lang="kk-KZ" dirty="0">
                <a:latin typeface="Times New Roman" panose="02020603050405020304" pitchFamily="18" charset="0"/>
                <a:cs typeface="Times New Roman" panose="02020603050405020304" pitchFamily="18" charset="0"/>
              </a:rPr>
              <a:t>Иванова С. Болдогоев Д. Личная эффективность на 100</a:t>
            </a:r>
            <a:r>
              <a:rPr lang="en-US" dirty="0">
                <a:latin typeface="Times New Roman" panose="02020603050405020304" pitchFamily="18" charset="0"/>
                <a:cs typeface="Times New Roman" panose="02020603050405020304" pitchFamily="18" charset="0"/>
              </a:rPr>
              <a:t>%</a:t>
            </a:r>
            <a:r>
              <a:rPr lang="kk-KZ" dirty="0">
                <a:latin typeface="Times New Roman" panose="02020603050405020304" pitchFamily="18" charset="0"/>
                <a:cs typeface="Times New Roman" panose="02020603050405020304" pitchFamily="18" charset="0"/>
              </a:rPr>
              <a:t>. Сбросить балласт, найти себя, достичь цели. М.,2012</a:t>
            </a:r>
          </a:p>
          <a:p>
            <a:pPr marL="514350" indent="-514350">
              <a:buAutoNum type="arabicPeriod"/>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980493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879020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19835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8A1C78B3-67CB-445B-A4EE-A5A5EAA840C2}"/>
              </a:ext>
            </a:extLst>
          </p:cNvPr>
          <p:cNvSpPr>
            <a:spLocks noGrp="1"/>
          </p:cNvSpPr>
          <p:nvPr>
            <p:ph sz="quarter" idx="1"/>
          </p:nvPr>
        </p:nvSpPr>
        <p:spPr>
          <a:xfrm>
            <a:off x="545491" y="891108"/>
            <a:ext cx="5617315" cy="5021176"/>
          </a:xfrm>
        </p:spPr>
        <p:txBody>
          <a:bodyPr>
            <a:noAutofit/>
          </a:bodyPr>
          <a:lstStyle/>
          <a:p>
            <a:pPr algn="ctr">
              <a:lnSpc>
                <a:spcPct val="150000"/>
              </a:lnSpc>
            </a:pPr>
            <a:r>
              <a:rPr lang="kk-KZ" sz="2000" dirty="0">
                <a:latin typeface="Times New Roman" pitchFamily="18" charset="0"/>
                <a:cs typeface="Times New Roman" pitchFamily="18" charset="0"/>
              </a:rPr>
              <a:t>Болашақты ойлау – ерекше құбылыстардың бірі. Бірақ нақ осы шаққа тән құндылықтарды ұмытпауға да тиіспіз. Егер де біз барлық уақытымызды болашақ жайлы құр армандаумен өткізетін болсақ,  ол жай ғана түс секілді болып қалуы мүмкін, әрі нақ осы шақта болып жатқан өзгерістерден құр қаласыз.</a:t>
            </a:r>
          </a:p>
          <a:p>
            <a:pPr algn="ctr">
              <a:lnSpc>
                <a:spcPct val="150000"/>
              </a:lnSpc>
            </a:pPr>
            <a:r>
              <a:rPr lang="kk-KZ" sz="2000" dirty="0">
                <a:latin typeface="Times New Roman" pitchFamily="18" charset="0"/>
                <a:cs typeface="Times New Roman" pitchFamily="18" charset="0"/>
              </a:rPr>
              <a:t>Прогресске жету үшін – алдыңызға мақсат қойыңыз, әрі саналы түрде нақ осы шақта еңбектеніңіз. Өйткені әлемде тек нақ осы шақ қана іске асады. </a:t>
            </a:r>
            <a:endParaRPr lang="ru-RU" sz="2000" dirty="0">
              <a:latin typeface="Times New Roman" pitchFamily="18" charset="0"/>
              <a:cs typeface="Times New Roman"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691705" y="628061"/>
            <a:ext cx="5054838" cy="5847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79739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праведливость">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Справедливость">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праведливость">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466</TotalTime>
  <Words>3715</Words>
  <Application>Microsoft Office PowerPoint</Application>
  <PresentationFormat>Произвольный</PresentationFormat>
  <Paragraphs>226</Paragraphs>
  <Slides>82</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82</vt:i4>
      </vt:variant>
    </vt:vector>
  </HeadingPairs>
  <TitlesOfParts>
    <vt:vector size="83" baseType="lpstr">
      <vt:lpstr>Справедливость</vt:lpstr>
      <vt:lpstr>Слайд 1</vt:lpstr>
      <vt:lpstr>Адам өмір сүретін әлем</vt:lpstr>
      <vt:lpstr>Слайд 3</vt:lpstr>
      <vt:lpstr>Слайд 4</vt:lpstr>
      <vt:lpstr>Слайд 5</vt:lpstr>
      <vt:lpstr>Уақыт жайлы шындық</vt:lpstr>
      <vt:lpstr>Слайд 7</vt:lpstr>
      <vt:lpstr>Слайд 8</vt:lpstr>
      <vt:lpstr>Слайд 9</vt:lpstr>
      <vt:lpstr>Слайд 10</vt:lpstr>
      <vt:lpstr>Санамыздағы көріністер</vt:lpstr>
      <vt:lpstr>Слайд 12</vt:lpstr>
      <vt:lpstr>Слайд 13</vt:lpstr>
      <vt:lpstr>Слайд 14</vt:lpstr>
      <vt:lpstr>Слайд 15</vt:lpstr>
      <vt:lpstr>Слайд 16</vt:lpstr>
      <vt:lpstr>Слайд 17</vt:lpstr>
      <vt:lpstr>Слайд 18</vt:lpstr>
      <vt:lpstr>Молшылыққа апарар жол </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Сіздің өмірлік бағытыңыз  сіз неге осы жердесіз? </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Сана </vt:lpstr>
      <vt:lpstr>  </vt:lpstr>
      <vt:lpstr>  </vt:lpstr>
      <vt:lpstr>  </vt:lpstr>
      <vt:lpstr>  </vt:lpstr>
      <vt:lpstr>Сіздің «Меніңіз»-Әлемнің сәулетшісі</vt:lpstr>
      <vt:lpstr>  </vt:lpstr>
      <vt:lpstr>  </vt:lpstr>
      <vt:lpstr>  </vt:lpstr>
      <vt:lpstr>  </vt:lpstr>
      <vt:lpstr>  </vt:lpstr>
      <vt:lpstr>  </vt:lpstr>
      <vt:lpstr>  </vt:lpstr>
      <vt:lpstr>  </vt:lpstr>
      <vt:lpstr>  </vt:lpstr>
      <vt:lpstr>  </vt:lpstr>
      <vt:lpstr>  </vt:lpstr>
      <vt:lpstr>  </vt:lpstr>
      <vt:lpstr>  </vt:lpstr>
      <vt:lpstr>  </vt:lpstr>
      <vt:lpstr>  </vt:lpstr>
      <vt:lpstr>  </vt:lpstr>
      <vt:lpstr>Молшылық:  Сізде барлығы бар</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Жалмурат Асхат Альбекулы 154472</dc:creator>
  <cp:lastModifiedBy>Admin</cp:lastModifiedBy>
  <cp:revision>78</cp:revision>
  <dcterms:created xsi:type="dcterms:W3CDTF">2017-10-18T13:02:29Z</dcterms:created>
  <dcterms:modified xsi:type="dcterms:W3CDTF">2018-10-27T00:57:34Z</dcterms:modified>
</cp:coreProperties>
</file>